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1" r:id="rId5"/>
    <p:sldMasterId id="2147483674"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Lst>
  <p:sldSz cy="6858000" cx="9144000"/>
  <p:notesSz cx="6858000" cy="9144000"/>
  <p:embeddedFontLst>
    <p:embeddedFont>
      <p:font typeface="Cambria Math"/>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0" roundtripDataSignature="AMtx7mj+cQ/eARS1by4d6qJb2uHdB66X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font" Target="fonts/CambriaMath-regular.fntdata"/><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10" Type="http://customschemas.google.com/relationships/presentationmetadata" Target="meta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b5c73de94_0_58:notes"/>
          <p:cNvSpPr/>
          <p:nvPr>
            <p:ph idx="2" type="sldImg"/>
          </p:nvPr>
        </p:nvSpPr>
        <p:spPr>
          <a:xfrm>
            <a:off x="1178719" y="686405"/>
            <a:ext cx="45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4" name="Google Shape;314;g5b5c73de94_0_58: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400"/>
              <a:buNone/>
            </a:pPr>
            <a:r>
              <a:t/>
            </a:r>
            <a:endParaRPr/>
          </a:p>
        </p:txBody>
      </p:sp>
      <p:sp>
        <p:nvSpPr>
          <p:cNvPr id="315" name="Google Shape;315;g5b5c73de94_0_58: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c6c87539d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6c6c87539d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5f0f32994f_0_732:notes"/>
          <p:cNvSpPr/>
          <p:nvPr>
            <p:ph idx="2" type="sldImg"/>
          </p:nvPr>
        </p:nvSpPr>
        <p:spPr>
          <a:xfrm>
            <a:off x="1178719" y="686405"/>
            <a:ext cx="45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45" name="Google Shape;2045;g5f0f32994f_0_732: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400"/>
              <a:buNone/>
            </a:pPr>
            <a:r>
              <a:t/>
            </a:r>
            <a:endParaRPr/>
          </a:p>
        </p:txBody>
      </p:sp>
      <p:sp>
        <p:nvSpPr>
          <p:cNvPr id="2046" name="Google Shape;2046;g5f0f32994f_0_732: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solidFill>
                  <a:srgbClr val="000000"/>
                </a:solidFill>
              </a:rPr>
              <a:t>‹#›</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c6c87539d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6c6c87539d_0_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c6c87539d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6c6c87539d_0_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6c87539d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6c6c87539d_0_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c6c87539d_0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08" name="Google Shape;408;g6c6c87539d_0_2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g6c6c87539d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c6c87539d_0_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6" name="Google Shape;416;g6c6c87539d_0_2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g6c6c87539d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c6c87539d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24" name="Google Shape;424;g6c6c87539d_0_2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g6c6c87539d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c6c87539d_0_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0" name="Google Shape;440;g6c6c87539d_0_2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g6c6c87539d_0_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c6c87539d_0_3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447" name="Google Shape;447;g6c6c87539d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6c6c87539d_0_3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c6c87539d_0_5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9" name="Google Shape;529;g6c6c87539d_0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g6c6c87539d_0_5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b5c73de94_0_62: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solidFill>
                  <a:srgbClr val="000000"/>
                </a:solidFill>
              </a:rPr>
              <a:t>‹#›</a:t>
            </a:fld>
            <a:endParaRPr>
              <a:solidFill>
                <a:srgbClr val="000000"/>
              </a:solidFill>
            </a:endParaRPr>
          </a:p>
        </p:txBody>
      </p:sp>
      <p:sp>
        <p:nvSpPr>
          <p:cNvPr id="319" name="Google Shape;319;g5b5c73de94_0_62:notes"/>
          <p:cNvSpPr/>
          <p:nvPr>
            <p:ph idx="2" type="sldImg"/>
          </p:nvPr>
        </p:nvSpPr>
        <p:spPr>
          <a:xfrm>
            <a:off x="1178719" y="686405"/>
            <a:ext cx="45006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g5b5c73de94_0_62: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6c6c87539d_0_6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20" name="Google Shape;620;g6c6c87539d_0_6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1" name="Google Shape;621;g6c6c87539d_0_6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6c6c87539d_0_7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33" name="Google Shape;733;g6c6c87539d_0_7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4" name="Google Shape;734;g6c6c87539d_0_7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6c6c87539d_0_8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35" name="Google Shape;835;g6c6c87539d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g6c6c87539d_0_8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6c6c87539d_0_8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44" name="Google Shape;844;g6c6c87539d_0_8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5" name="Google Shape;845;g6c6c87539d_0_8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6c6c87539d_0_8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53" name="Google Shape;853;g6c6c87539d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4" name="Google Shape;854;g6c6c87539d_0_8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c6c87539d_0_8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61" name="Google Shape;861;g6c6c87539d_0_8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2" name="Google Shape;862;g6c6c87539d_0_8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c6c87539d_0_8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69" name="Google Shape;869;g6c6c87539d_0_8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0" name="Google Shape;870;g6c6c87539d_0_8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c6c87539d_0_8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87" name="Google Shape;887;g6c6c87539d_0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 name="Google Shape;888;g6c6c87539d_0_8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6c6c87539d_0_8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03" name="Google Shape;903;g6c6c87539d_0_8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4" name="Google Shape;904;g6c6c87539d_0_8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c6c87539d_0_9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31" name="Google Shape;931;g6c6c87539d_0_9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2" name="Google Shape;932;g6c6c87539d_0_9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b5c73de94_0_71:notes"/>
          <p:cNvSpPr txBox="1"/>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29" name="Google Shape;329;g5b5c73de94_0_71:notes"/>
          <p:cNvSpPr/>
          <p:nvPr>
            <p:ph idx="2" type="sldImg"/>
          </p:nvPr>
        </p:nvSpPr>
        <p:spPr>
          <a:xfrm>
            <a:off x="1178719" y="686405"/>
            <a:ext cx="45006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g5b5c73de94_0_71: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c6c87539d_0_9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47" name="Google Shape;947;g6c6c87539d_0_9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8" name="Google Shape;948;g6c6c87539d_0_9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6c6c87539d_0_9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64" name="Google Shape;964;g6c6c87539d_0_9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5" name="Google Shape;965;g6c6c87539d_0_9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6c6c87539d_0_9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77" name="Google Shape;977;g6c6c87539d_0_9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8" name="Google Shape;978;g6c6c87539d_0_9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6c6c87539d_0_9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006" name="Google Shape;1006;g6c6c87539d_0_9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7" name="Google Shape;1007;g6c6c87539d_0_9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6c6c87539d_0_10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096" name="Google Shape;1096;g6c6c87539d_0_10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7" name="Google Shape;1097;g6c6c87539d_0_10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6c6c87539d_0_10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118" name="Google Shape;1118;g6c6c87539d_0_10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9" name="Google Shape;1119;g6c6c87539d_0_10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6c6c87539d_0_1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141" name="Google Shape;1141;g6c6c87539d_0_1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2" name="Google Shape;1142;g6c6c87539d_0_1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6c6c87539d_0_1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241" name="Google Shape;1241;g6c6c87539d_0_1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2" name="Google Shape;1242;g6c6c87539d_0_1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6c6c87539d_0_13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335" name="Google Shape;1335;g6c6c87539d_0_1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6" name="Google Shape;1336;g6c6c87539d_0_13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c6c87539d_0_13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343" name="Google Shape;1343;g6c6c87539d_0_1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4" name="Google Shape;1344;g6c6c87539d_0_13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c6c87539d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6c6c87539d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6c6c87539d_0_13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52" name="Google Shape;1352;g6c6c87539d_0_1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3" name="Google Shape;1353;g6c6c87539d_0_13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6c6c87539d_0_14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64" name="Google Shape;1364;g6c6c87539d_0_14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5" name="Google Shape;1365;g6c6c87539d_0_14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6c6c87539d_0_14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75" name="Google Shape;1375;g6c6c87539d_0_1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6" name="Google Shape;1376;g6c6c87539d_0_14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c6c87539d_0_14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96" name="Google Shape;1396;g6c6c87539d_0_14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7" name="Google Shape;1397;g6c6c87539d_0_14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6c6c87539d_0_14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16" name="Google Shape;1416;g6c6c87539d_0_14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7" name="Google Shape;1417;g6c6c87539d_0_14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6c6c87539d_0_14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28" name="Google Shape;1428;g6c6c87539d_0_14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9" name="Google Shape;1429;g6c6c87539d_0_1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6c6c87539d_0_15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40" name="Google Shape;1440;g6c6c87539d_0_15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1" name="Google Shape;1441;g6c6c87539d_0_15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6c6c87539d_0_16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63" name="Google Shape;1463;g6c6c87539d_0_16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4" name="Google Shape;1464;g6c6c87539d_0_16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6c6c87539d_0_16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91" name="Google Shape;1491;g6c6c87539d_0_16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2" name="Google Shape;1492;g6c6c87539d_0_16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6c6c87539d_0_16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99" name="Google Shape;1499;g6c6c87539d_0_16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0" name="Google Shape;1500;g6c6c87539d_0_16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c6c87539d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6c6c87539d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Google Shape;1508;g6c6c87539d_0_16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09" name="Google Shape;1509;g6c6c87539d_0_16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0" name="Google Shape;1510;g6c6c87539d_0_16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6c6c87539d_0_16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18" name="Google Shape;1518;g6c6c87539d_0_16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9" name="Google Shape;1519;g6c6c87539d_0_16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6c6c87539d_0_16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26" name="Google Shape;1526;g6c6c87539d_0_16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7" name="Google Shape;1527;g6c6c87539d_0_16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6c6c87539d_0_16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39" name="Google Shape;1539;g6c6c87539d_0_16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0" name="Google Shape;1540;g6c6c87539d_0_16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6c6c87539d_0_17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48" name="Google Shape;1548;g6c6c87539d_0_17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9" name="Google Shape;1549;g6c6c87539d_0_17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6c6c87539d_0_17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57" name="Google Shape;1557;g6c6c87539d_0_17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8" name="Google Shape;1558;g6c6c87539d_0_17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Google Shape;1565;g6c6c87539d_0_17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66" name="Google Shape;1566;g6c6c87539d_0_17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7" name="Google Shape;1567;g6c6c87539d_0_17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6c6c87539d_0_17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75" name="Google Shape;1575;g6c6c87539d_0_1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g6c6c87539d_0_17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6c6c87539d_0_17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84" name="Google Shape;1584;g6c6c87539d_0_17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5" name="Google Shape;1585;g6c6c87539d_0_17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6c6c87539d_0_1829: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
        <p:nvSpPr>
          <p:cNvPr id="1592" name="Google Shape;1592;g6c6c87539d_0_1829: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solidFill>
                <a:srgbClr val="000000"/>
              </a:solidFill>
              <a:latin typeface="Arial"/>
              <a:ea typeface="Arial"/>
              <a:cs typeface="Arial"/>
              <a:sym typeface="Arial"/>
            </a:endParaRPr>
          </a:p>
        </p:txBody>
      </p:sp>
      <p:sp>
        <p:nvSpPr>
          <p:cNvPr id="1593" name="Google Shape;1593;g6c6c87539d_0_1829:notes"/>
          <p:cNvSpPr/>
          <p:nvPr>
            <p:ph idx="2" type="sldImg"/>
          </p:nvPr>
        </p:nvSpPr>
        <p:spPr>
          <a:xfrm>
            <a:off x="1143216"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c6c87539d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6c6c87539d_0_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6c6c87539d_0_183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
        <p:nvSpPr>
          <p:cNvPr id="1601" name="Google Shape;1601;g6c6c87539d_0_183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solidFill>
                <a:srgbClr val="000000"/>
              </a:solidFill>
              <a:latin typeface="Arial"/>
              <a:ea typeface="Arial"/>
              <a:cs typeface="Arial"/>
              <a:sym typeface="Arial"/>
            </a:endParaRPr>
          </a:p>
        </p:txBody>
      </p:sp>
      <p:sp>
        <p:nvSpPr>
          <p:cNvPr id="1602" name="Google Shape;1602;g6c6c87539d_0_1837:notes"/>
          <p:cNvSpPr/>
          <p:nvPr>
            <p:ph idx="2" type="sldImg"/>
          </p:nvPr>
        </p:nvSpPr>
        <p:spPr>
          <a:xfrm>
            <a:off x="1143216"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6c6c87539d_0_184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
        <p:nvSpPr>
          <p:cNvPr id="1612" name="Google Shape;1612;g6c6c87539d_0_184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solidFill>
                <a:srgbClr val="000000"/>
              </a:solidFill>
              <a:latin typeface="Arial"/>
              <a:ea typeface="Arial"/>
              <a:cs typeface="Arial"/>
              <a:sym typeface="Arial"/>
            </a:endParaRPr>
          </a:p>
        </p:txBody>
      </p:sp>
      <p:sp>
        <p:nvSpPr>
          <p:cNvPr id="1613" name="Google Shape;1613;g6c6c87539d_0_1847:notes"/>
          <p:cNvSpPr/>
          <p:nvPr>
            <p:ph idx="2" type="sldImg"/>
          </p:nvPr>
        </p:nvSpPr>
        <p:spPr>
          <a:xfrm>
            <a:off x="1143216"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6c6c87539d_0_186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
        <p:nvSpPr>
          <p:cNvPr id="1626" name="Google Shape;1626;g6c6c87539d_0_186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solidFill>
                <a:srgbClr val="000000"/>
              </a:solidFill>
              <a:latin typeface="Arial"/>
              <a:ea typeface="Arial"/>
              <a:cs typeface="Arial"/>
              <a:sym typeface="Arial"/>
            </a:endParaRPr>
          </a:p>
        </p:txBody>
      </p:sp>
      <p:sp>
        <p:nvSpPr>
          <p:cNvPr id="1627" name="Google Shape;1627;g6c6c87539d_0_1860:notes"/>
          <p:cNvSpPr/>
          <p:nvPr>
            <p:ph idx="2" type="sldImg"/>
          </p:nvPr>
        </p:nvSpPr>
        <p:spPr>
          <a:xfrm>
            <a:off x="1143216"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6c6c87539d_0_18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4" name="Google Shape;1634;g6c6c87539d_0_18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6c6c87539d_0_18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9" name="Google Shape;1639;g6c6c87539d_0_1871:notes"/>
          <p:cNvSpPr/>
          <p:nvPr>
            <p:ph idx="2" type="sldImg"/>
          </p:nvPr>
        </p:nvSpPr>
        <p:spPr>
          <a:xfrm>
            <a:off x="1714753" y="675084"/>
            <a:ext cx="3429300" cy="337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6c6c87539d_0_18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7" name="Google Shape;1647;g6c6c87539d_0_1878:notes"/>
          <p:cNvSpPr/>
          <p:nvPr>
            <p:ph idx="2" type="sldImg"/>
          </p:nvPr>
        </p:nvSpPr>
        <p:spPr>
          <a:xfrm>
            <a:off x="1714753" y="675084"/>
            <a:ext cx="3429300" cy="337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6c6c87539d_0_19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53" name="Google Shape;1653;g6c6c87539d_0_19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4" name="Google Shape;1654;g6c6c87539d_0_19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6c6c87539d_0_19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60" name="Google Shape;1660;g6c6c87539d_0_19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1" name="Google Shape;1661;g6c6c87539d_0_19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6c6c87539d_0_19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67" name="Google Shape;1667;g6c6c87539d_0_19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8" name="Google Shape;1668;g6c6c87539d_0_19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6c6c87539d_0_20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76" name="Google Shape;1676;g6c6c87539d_0_20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7" name="Google Shape;1677;g6c6c87539d_0_20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c6c87539d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6c6c87539d_0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6c6c87539d_0_20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84" name="Google Shape;1684;g6c6c87539d_0_20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5" name="Google Shape;1685;g6c6c87539d_0_20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6c6c87539d_0_20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699" name="Google Shape;1699;g6c6c87539d_0_20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0" name="Google Shape;1700;g6c6c87539d_0_20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6c6c87539d_0_20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19" name="Google Shape;1719;g6c6c87539d_0_20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0" name="Google Shape;1720;g6c6c87539d_0_20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6c6c87539d_0_20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26" name="Google Shape;1726;g6c6c87539d_0_20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7" name="Google Shape;1727;g6c6c87539d_0_20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g6c6c87539d_0_20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35" name="Google Shape;1735;g6c6c87539d_0_20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6" name="Google Shape;1736;g6c6c87539d_0_20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g6c6c87539d_0_20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59" name="Google Shape;1759;g6c6c87539d_0_20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0" name="Google Shape;1760;g6c6c87539d_0_20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6c6c87539d_0_20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69" name="Google Shape;1769;g6c6c87539d_0_20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0" name="Google Shape;1770;g6c6c87539d_0_20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6" name="Shape 1796"/>
        <p:cNvGrpSpPr/>
        <p:nvPr/>
      </p:nvGrpSpPr>
      <p:grpSpPr>
        <a:xfrm>
          <a:off x="0" y="0"/>
          <a:ext cx="0" cy="0"/>
          <a:chOff x="0" y="0"/>
          <a:chExt cx="0" cy="0"/>
        </a:xfrm>
      </p:grpSpPr>
      <p:sp>
        <p:nvSpPr>
          <p:cNvPr id="1797" name="Google Shape;1797;g6c6c87539d_0_2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98" name="Google Shape;1798;g6c6c87539d_0_2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9" name="Google Shape;1799;g6c6c87539d_0_2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Google Shape;1805;g6c6c87539d_0_2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06" name="Google Shape;1806;g6c6c87539d_0_2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7" name="Google Shape;1807;g6c6c87539d_0_2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6c6c87539d_0_2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19" name="Google Shape;1819;g6c6c87539d_0_2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0" name="Google Shape;1820;g6c6c87539d_0_2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c6c87539d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6c6c87539d_0_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Google Shape;1827;g6c6c87539d_0_2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28" name="Google Shape;1828;g6c6c87539d_0_2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9" name="Google Shape;1829;g6c6c87539d_0_2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6c6c87539d_0_2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37" name="Google Shape;1837;g6c6c87539d_0_2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8" name="Google Shape;1838;g6c6c87539d_0_2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Google Shape;1848;g6c6c87539d_0_2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49" name="Google Shape;1849;g6c6c87539d_0_2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0" name="Google Shape;1850;g6c6c87539d_0_2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6c6c87539d_0_2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61" name="Google Shape;1861;g6c6c87539d_0_2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2" name="Google Shape;1862;g6c6c87539d_0_2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6c6c87539d_0_2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75" name="Google Shape;1875;g6c6c87539d_0_2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6" name="Google Shape;1876;g6c6c87539d_0_2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6c6c87539d_0_2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83" name="Google Shape;1883;g6c6c87539d_0_2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4" name="Google Shape;1884;g6c6c87539d_0_2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6c6c87539d_0_22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98" name="Google Shape;1898;g6c6c87539d_0_2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9" name="Google Shape;1899;g6c6c87539d_0_2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6c6c87539d_0_22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s-CO"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914" name="Google Shape;1914;g6c6c87539d_0_2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5" name="Google Shape;1915;g6c6c87539d_0_2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6c6c87539d_0_23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9" name="Google Shape;1929;g6c6c87539d_0_23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6" name="Shape 1936"/>
        <p:cNvGrpSpPr/>
        <p:nvPr/>
      </p:nvGrpSpPr>
      <p:grpSpPr>
        <a:xfrm>
          <a:off x="0" y="0"/>
          <a:ext cx="0" cy="0"/>
          <a:chOff x="0" y="0"/>
          <a:chExt cx="0" cy="0"/>
        </a:xfrm>
      </p:grpSpPr>
      <p:sp>
        <p:nvSpPr>
          <p:cNvPr id="1937" name="Google Shape;1937;g6c6c87539d_0_2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8" name="Google Shape;1938;g6c6c87539d_0_23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c6c87539d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6c6c87539d_0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Google Shape;1964;g6c6c87539d_0_2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5" name="Google Shape;1965;g6c6c87539d_0_23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g6c6c87539d_0_2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2" name="Google Shape;1972;g6c6c87539d_0_23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6c6c87539d_0_2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7" name="Google Shape;1987;g6c6c87539d_0_24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6c6c87539d_0_24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3" name="Google Shape;1993;g6c6c87539d_0_24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8" name="Shape 1998"/>
        <p:cNvGrpSpPr/>
        <p:nvPr/>
      </p:nvGrpSpPr>
      <p:grpSpPr>
        <a:xfrm>
          <a:off x="0" y="0"/>
          <a:ext cx="0" cy="0"/>
          <a:chOff x="0" y="0"/>
          <a:chExt cx="0" cy="0"/>
        </a:xfrm>
      </p:grpSpPr>
      <p:sp>
        <p:nvSpPr>
          <p:cNvPr id="1999" name="Google Shape;1999;g6c6c87539d_0_25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0" name="Google Shape;2000;g6c6c87539d_0_25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6c6c87539d_0_25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6" name="Google Shape;2006;g6c6c87539d_0_25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0" name="Shape 2010"/>
        <p:cNvGrpSpPr/>
        <p:nvPr/>
      </p:nvGrpSpPr>
      <p:grpSpPr>
        <a:xfrm>
          <a:off x="0" y="0"/>
          <a:ext cx="0" cy="0"/>
          <a:chOff x="0" y="0"/>
          <a:chExt cx="0" cy="0"/>
        </a:xfrm>
      </p:grpSpPr>
      <p:sp>
        <p:nvSpPr>
          <p:cNvPr id="2011" name="Google Shape;2011;g6c6c87539d_0_25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2" name="Google Shape;2012;g6c6c87539d_0_25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g6c6c87539d_0_25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9" name="Google Shape;2019;g6c6c87539d_0_25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4" name="Shape 2024"/>
        <p:cNvGrpSpPr/>
        <p:nvPr/>
      </p:nvGrpSpPr>
      <p:grpSpPr>
        <a:xfrm>
          <a:off x="0" y="0"/>
          <a:ext cx="0" cy="0"/>
          <a:chOff x="0" y="0"/>
          <a:chExt cx="0" cy="0"/>
        </a:xfrm>
      </p:grpSpPr>
      <p:sp>
        <p:nvSpPr>
          <p:cNvPr id="2025" name="Google Shape;2025;g6c6c87539d_0_2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6" name="Google Shape;2026;g6c6c87539d_0_25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5f0f32994f_0_722: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s-CO"/>
              <a:t>‹#›</a:t>
            </a:fld>
            <a:endParaRPr/>
          </a:p>
        </p:txBody>
      </p:sp>
      <p:sp>
        <p:nvSpPr>
          <p:cNvPr id="2034" name="Google Shape;2034;g5f0f32994f_0_722:notes"/>
          <p:cNvSpPr/>
          <p:nvPr>
            <p:ph idx="2" type="sldImg"/>
          </p:nvPr>
        </p:nvSpPr>
        <p:spPr>
          <a:xfrm>
            <a:off x="1178719" y="686405"/>
            <a:ext cx="45006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5" name="Google Shape;2035;g5f0f32994f_0_722: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apositiva de título">
  <p:cSld name="1_Diapositiva de título">
    <p:spTree>
      <p:nvGrpSpPr>
        <p:cNvPr id="11" name="Shape 11"/>
        <p:cNvGrpSpPr/>
        <p:nvPr/>
      </p:nvGrpSpPr>
      <p:grpSpPr>
        <a:xfrm>
          <a:off x="0" y="0"/>
          <a:ext cx="0" cy="0"/>
          <a:chOff x="0" y="0"/>
          <a:chExt cx="0" cy="0"/>
        </a:xfrm>
      </p:grpSpPr>
      <p:sp>
        <p:nvSpPr>
          <p:cNvPr id="12" name="Google Shape;12;g5b5c73de94_0_83"/>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g5b5c73de94_0_83"/>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g5b5c73de94_0_83"/>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5" name="Shape 65"/>
        <p:cNvGrpSpPr/>
        <p:nvPr/>
      </p:nvGrpSpPr>
      <p:grpSpPr>
        <a:xfrm>
          <a:off x="0" y="0"/>
          <a:ext cx="0" cy="0"/>
          <a:chOff x="0" y="0"/>
          <a:chExt cx="0" cy="0"/>
        </a:xfrm>
      </p:grpSpPr>
      <p:sp>
        <p:nvSpPr>
          <p:cNvPr id="66" name="Google Shape;66;g5b5c73de94_0_137"/>
          <p:cNvSpPr txBox="1"/>
          <p:nvPr>
            <p:ph type="title"/>
          </p:nvPr>
        </p:nvSpPr>
        <p:spPr>
          <a:xfrm>
            <a:off x="630238" y="457200"/>
            <a:ext cx="29496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 name="Google Shape;67;g5b5c73de94_0_137"/>
          <p:cNvSpPr/>
          <p:nvPr>
            <p:ph idx="2" type="pic"/>
          </p:nvPr>
        </p:nvSpPr>
        <p:spPr>
          <a:xfrm>
            <a:off x="3887788" y="987425"/>
            <a:ext cx="46293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g5b5c73de94_0_137"/>
          <p:cNvSpPr txBox="1"/>
          <p:nvPr>
            <p:ph idx="1" type="body"/>
          </p:nvPr>
        </p:nvSpPr>
        <p:spPr>
          <a:xfrm>
            <a:off x="630238" y="2057400"/>
            <a:ext cx="29496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g5b5c73de94_0_137"/>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g5b5c73de94_0_137"/>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1" name="Google Shape;71;g5b5c73de94_0_137"/>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72" name="Shape 72"/>
        <p:cNvGrpSpPr/>
        <p:nvPr/>
      </p:nvGrpSpPr>
      <p:grpSpPr>
        <a:xfrm>
          <a:off x="0" y="0"/>
          <a:ext cx="0" cy="0"/>
          <a:chOff x="0" y="0"/>
          <a:chExt cx="0" cy="0"/>
        </a:xfrm>
      </p:grpSpPr>
      <p:sp>
        <p:nvSpPr>
          <p:cNvPr id="73" name="Google Shape;73;g5b5c73de94_0_144"/>
          <p:cNvSpPr txBox="1"/>
          <p:nvPr>
            <p:ph type="title"/>
          </p:nvPr>
        </p:nvSpPr>
        <p:spPr>
          <a:xfrm>
            <a:off x="628650" y="365125"/>
            <a:ext cx="78867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g5b5c73de94_0_144"/>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g5b5c73de94_0_144"/>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g5b5c73de94_0_144"/>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g5b5c73de94_0_144"/>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g5b5c73de94_0_150"/>
          <p:cNvSpPr txBox="1"/>
          <p:nvPr>
            <p:ph type="title"/>
          </p:nvPr>
        </p:nvSpPr>
        <p:spPr>
          <a:xfrm rot="5400000">
            <a:off x="4623600" y="2285275"/>
            <a:ext cx="58119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g5b5c73de94_0_150"/>
          <p:cNvSpPr txBox="1"/>
          <p:nvPr>
            <p:ph idx="1" type="body"/>
          </p:nvPr>
        </p:nvSpPr>
        <p:spPr>
          <a:xfrm rot="5400000">
            <a:off x="603975" y="389725"/>
            <a:ext cx="5811900" cy="5762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g5b5c73de94_0_150"/>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g5b5c73de94_0_150"/>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3" name="Google Shape;83;g5b5c73de94_0_150"/>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showMasterSp="0" type="title">
  <p:cSld name="TITLE">
    <p:spTree>
      <p:nvGrpSpPr>
        <p:cNvPr id="94" name="Shape 94"/>
        <p:cNvGrpSpPr/>
        <p:nvPr/>
      </p:nvGrpSpPr>
      <p:grpSpPr>
        <a:xfrm>
          <a:off x="0" y="0"/>
          <a:ext cx="0" cy="0"/>
          <a:chOff x="0" y="0"/>
          <a:chExt cx="0" cy="0"/>
        </a:xfrm>
      </p:grpSpPr>
      <p:sp>
        <p:nvSpPr>
          <p:cNvPr id="95" name="Google Shape;95;g5b5c73de94_0_166"/>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5b5c73de94_0_16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7" name="Google Shape;97;g5b5c73de94_0_16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g5b5c73de94_0_16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g5b5c73de94_0_16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showMasterSp="0" type="obj">
  <p:cSld name="OBJECT">
    <p:spTree>
      <p:nvGrpSpPr>
        <p:cNvPr id="100" name="Shape 100"/>
        <p:cNvGrpSpPr/>
        <p:nvPr/>
      </p:nvGrpSpPr>
      <p:grpSpPr>
        <a:xfrm>
          <a:off x="0" y="0"/>
          <a:ext cx="0" cy="0"/>
          <a:chOff x="0" y="0"/>
          <a:chExt cx="0" cy="0"/>
        </a:xfrm>
      </p:grpSpPr>
      <p:sp>
        <p:nvSpPr>
          <p:cNvPr id="101" name="Google Shape;101;g5b5c73de94_0_172"/>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g5b5c73de94_0_172"/>
          <p:cNvSpPr txBox="1"/>
          <p:nvPr>
            <p:ph idx="1" type="body"/>
          </p:nvPr>
        </p:nvSpPr>
        <p:spPr>
          <a:xfrm>
            <a:off x="457200" y="1600200"/>
            <a:ext cx="8229600" cy="4982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showMasterSp="0" type="blank">
  <p:cSld name="BLANK">
    <p:spTree>
      <p:nvGrpSpPr>
        <p:cNvPr id="103" name="Shape 103"/>
        <p:cNvGrpSpPr/>
        <p:nvPr/>
      </p:nvGrpSpPr>
      <p:grpSpPr>
        <a:xfrm>
          <a:off x="0" y="0"/>
          <a:ext cx="0" cy="0"/>
          <a:chOff x="0" y="0"/>
          <a:chExt cx="0" cy="0"/>
        </a:xfrm>
      </p:grpSpPr>
      <p:sp>
        <p:nvSpPr>
          <p:cNvPr id="104" name="Google Shape;104;g5b5c73de94_0_17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5" name="Google Shape;105;g5b5c73de94_0_17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6" name="Google Shape;106;g5b5c73de94_0_17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showMasterSp="0" type="secHead">
  <p:cSld name="SECTION_HEADER">
    <p:spTree>
      <p:nvGrpSpPr>
        <p:cNvPr id="107" name="Shape 107"/>
        <p:cNvGrpSpPr/>
        <p:nvPr/>
      </p:nvGrpSpPr>
      <p:grpSpPr>
        <a:xfrm>
          <a:off x="0" y="0"/>
          <a:ext cx="0" cy="0"/>
          <a:chOff x="0" y="0"/>
          <a:chExt cx="0" cy="0"/>
        </a:xfrm>
      </p:grpSpPr>
      <p:sp>
        <p:nvSpPr>
          <p:cNvPr id="108" name="Google Shape;108;g5b5c73de94_0_17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5b5c73de94_0_17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10" name="Google Shape;110;g5b5c73de94_0_179"/>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1" name="Google Shape;111;g5b5c73de94_0_179"/>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2" name="Google Shape;112;g5b5c73de94_0_17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showMasterSp="0" type="twoObj">
  <p:cSld name="TWO_OBJECTS">
    <p:spTree>
      <p:nvGrpSpPr>
        <p:cNvPr id="113" name="Shape 113"/>
        <p:cNvGrpSpPr/>
        <p:nvPr/>
      </p:nvGrpSpPr>
      <p:grpSpPr>
        <a:xfrm>
          <a:off x="0" y="0"/>
          <a:ext cx="0" cy="0"/>
          <a:chOff x="0" y="0"/>
          <a:chExt cx="0" cy="0"/>
        </a:xfrm>
      </p:grpSpPr>
      <p:sp>
        <p:nvSpPr>
          <p:cNvPr id="114" name="Google Shape;114;g5b5c73de94_0_185"/>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5b5c73de94_0_18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6" name="Google Shape;116;g5b5c73de94_0_18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7" name="Google Shape;117;g5b5c73de94_0_18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8" name="Google Shape;118;g5b5c73de94_0_18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9" name="Google Shape;119;g5b5c73de94_0_18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showMasterSp="0" type="twoTxTwoObj">
  <p:cSld name="TWO_OBJECTS_WITH_TEXT">
    <p:spTree>
      <p:nvGrpSpPr>
        <p:cNvPr id="120" name="Shape 120"/>
        <p:cNvGrpSpPr/>
        <p:nvPr/>
      </p:nvGrpSpPr>
      <p:grpSpPr>
        <a:xfrm>
          <a:off x="0" y="0"/>
          <a:ext cx="0" cy="0"/>
          <a:chOff x="0" y="0"/>
          <a:chExt cx="0" cy="0"/>
        </a:xfrm>
      </p:grpSpPr>
      <p:sp>
        <p:nvSpPr>
          <p:cNvPr id="121" name="Google Shape;121;g5b5c73de94_0_192"/>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5b5c73de94_0_19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3" name="Google Shape;123;g5b5c73de94_0_19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4" name="Google Shape;124;g5b5c73de94_0_19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5" name="Google Shape;125;g5b5c73de94_0_19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6" name="Google Shape;126;g5b5c73de94_0_19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7" name="Google Shape;127;g5b5c73de94_0_19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8" name="Google Shape;128;g5b5c73de94_0_19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showMasterSp="0" type="titleOnly">
  <p:cSld name="TITLE_ONLY">
    <p:spTree>
      <p:nvGrpSpPr>
        <p:cNvPr id="129" name="Shape 129"/>
        <p:cNvGrpSpPr/>
        <p:nvPr/>
      </p:nvGrpSpPr>
      <p:grpSpPr>
        <a:xfrm>
          <a:off x="0" y="0"/>
          <a:ext cx="0" cy="0"/>
          <a:chOff x="0" y="0"/>
          <a:chExt cx="0" cy="0"/>
        </a:xfrm>
      </p:grpSpPr>
      <p:sp>
        <p:nvSpPr>
          <p:cNvPr id="130" name="Google Shape;130;g5b5c73de94_0_201"/>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5b5c73de94_0_20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2" name="Google Shape;132;g5b5c73de94_0_20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3" name="Google Shape;133;g5b5c73de94_0_20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5" name="Shape 15"/>
        <p:cNvGrpSpPr/>
        <p:nvPr/>
      </p:nvGrpSpPr>
      <p:grpSpPr>
        <a:xfrm>
          <a:off x="0" y="0"/>
          <a:ext cx="0" cy="0"/>
          <a:chOff x="0" y="0"/>
          <a:chExt cx="0" cy="0"/>
        </a:xfrm>
      </p:grpSpPr>
      <p:sp>
        <p:nvSpPr>
          <p:cNvPr id="16" name="Google Shape;16;g5b5c73de94_0_87"/>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g5b5c73de94_0_87"/>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g5b5c73de94_0_87"/>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 name="Google Shape;19;g5b5c73de94_0_87"/>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 name="Google Shape;20;g5b5c73de94_0_87"/>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showMasterSp="0" type="objTx">
  <p:cSld name="OBJECT_WITH_CAPTION_TEXT">
    <p:spTree>
      <p:nvGrpSpPr>
        <p:cNvPr id="134" name="Shape 134"/>
        <p:cNvGrpSpPr/>
        <p:nvPr/>
      </p:nvGrpSpPr>
      <p:grpSpPr>
        <a:xfrm>
          <a:off x="0" y="0"/>
          <a:ext cx="0" cy="0"/>
          <a:chOff x="0" y="0"/>
          <a:chExt cx="0" cy="0"/>
        </a:xfrm>
      </p:grpSpPr>
      <p:sp>
        <p:nvSpPr>
          <p:cNvPr id="135" name="Google Shape;135;g5b5c73de94_0_206"/>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5b5c73de94_0_20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7" name="Google Shape;137;g5b5c73de94_0_20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8" name="Google Shape;138;g5b5c73de94_0_20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9" name="Google Shape;139;g5b5c73de94_0_20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0" name="Google Shape;140;g5b5c73de94_0_20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showMasterSp="0" type="picTx">
  <p:cSld name="PICTURE_WITH_CAPTION_TEXT">
    <p:spTree>
      <p:nvGrpSpPr>
        <p:cNvPr id="141" name="Shape 141"/>
        <p:cNvGrpSpPr/>
        <p:nvPr/>
      </p:nvGrpSpPr>
      <p:grpSpPr>
        <a:xfrm>
          <a:off x="0" y="0"/>
          <a:ext cx="0" cy="0"/>
          <a:chOff x="0" y="0"/>
          <a:chExt cx="0" cy="0"/>
        </a:xfrm>
      </p:grpSpPr>
      <p:sp>
        <p:nvSpPr>
          <p:cNvPr id="142" name="Google Shape;142;g5b5c73de94_0_21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5b5c73de94_0_2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4" name="Google Shape;144;g5b5c73de94_0_21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5" name="Google Shape;145;g5b5c73de94_0_21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6" name="Google Shape;146;g5b5c73de94_0_21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7" name="Google Shape;147;g5b5c73de94_0_21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showMasterSp="0" type="vertTx">
  <p:cSld name="VERTICAL_TEXT">
    <p:spTree>
      <p:nvGrpSpPr>
        <p:cNvPr id="148" name="Shape 148"/>
        <p:cNvGrpSpPr/>
        <p:nvPr/>
      </p:nvGrpSpPr>
      <p:grpSpPr>
        <a:xfrm>
          <a:off x="0" y="0"/>
          <a:ext cx="0" cy="0"/>
          <a:chOff x="0" y="0"/>
          <a:chExt cx="0" cy="0"/>
        </a:xfrm>
      </p:grpSpPr>
      <p:sp>
        <p:nvSpPr>
          <p:cNvPr id="149" name="Google Shape;149;g5b5c73de94_0_220"/>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5b5c73de94_0_220"/>
          <p:cNvSpPr txBox="1"/>
          <p:nvPr>
            <p:ph idx="1" type="body"/>
          </p:nvPr>
        </p:nvSpPr>
        <p:spPr>
          <a:xfrm rot="5400000">
            <a:off x="2080950" y="-23550"/>
            <a:ext cx="49821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1" name="Google Shape;151;g5b5c73de94_0_2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2" name="Google Shape;152;g5b5c73de94_0_2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3" name="Google Shape;153;g5b5c73de94_0_2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showMasterSp="0" type="vertTitleAndTx">
  <p:cSld name="VERTICAL_TITLE_AND_VERTICAL_TEXT">
    <p:spTree>
      <p:nvGrpSpPr>
        <p:cNvPr id="154" name="Shape 154"/>
        <p:cNvGrpSpPr/>
        <p:nvPr/>
      </p:nvGrpSpPr>
      <p:grpSpPr>
        <a:xfrm>
          <a:off x="0" y="0"/>
          <a:ext cx="0" cy="0"/>
          <a:chOff x="0" y="0"/>
          <a:chExt cx="0" cy="0"/>
        </a:xfrm>
      </p:grpSpPr>
      <p:sp>
        <p:nvSpPr>
          <p:cNvPr id="155" name="Google Shape;155;g5b5c73de94_0_2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5b5c73de94_0_2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7" name="Google Shape;157;g5b5c73de94_0_2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8" name="Google Shape;158;g5b5c73de94_0_2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9" name="Google Shape;159;g5b5c73de94_0_2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11430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11430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11430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11430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11430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11430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11430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11430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11430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apositiva de título" showMasterSp="0">
  <p:cSld name="1_Diapositiva de título">
    <p:spTree>
      <p:nvGrpSpPr>
        <p:cNvPr id="160" name="Shape 160"/>
        <p:cNvGrpSpPr/>
        <p:nvPr/>
      </p:nvGrpSpPr>
      <p:grpSpPr>
        <a:xfrm>
          <a:off x="0" y="0"/>
          <a:ext cx="0" cy="0"/>
          <a:chOff x="0" y="0"/>
          <a:chExt cx="0" cy="0"/>
        </a:xfrm>
      </p:grpSpPr>
      <p:sp>
        <p:nvSpPr>
          <p:cNvPr id="161" name="Google Shape;161;g5b5c73de94_0_232"/>
          <p:cNvSpPr/>
          <p:nvPr/>
        </p:nvSpPr>
        <p:spPr>
          <a:xfrm>
            <a:off x="0" y="1"/>
            <a:ext cx="9141600" cy="69195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8888"/>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 name="Google Shape;162;g5b5c73de94_0_232"/>
          <p:cNvSpPr/>
          <p:nvPr/>
        </p:nvSpPr>
        <p:spPr>
          <a:xfrm>
            <a:off x="7812088" y="0"/>
            <a:ext cx="1332000" cy="6919500"/>
          </a:xfrm>
          <a:prstGeom prst="rect">
            <a:avLst/>
          </a:prstGeom>
          <a:solidFill>
            <a:srgbClr val="DDDDDD">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ircles_2" id="163" name="Google Shape;163;g5b5c73de94_0_232"/>
          <p:cNvPicPr preferRelativeResize="0"/>
          <p:nvPr/>
        </p:nvPicPr>
        <p:blipFill rotWithShape="1">
          <a:blip r:embed="rId2">
            <a:alphaModFix/>
          </a:blip>
          <a:srcRect b="0" l="0" r="0" t="0"/>
          <a:stretch/>
        </p:blipFill>
        <p:spPr>
          <a:xfrm rot="10800000">
            <a:off x="7943851" y="158750"/>
            <a:ext cx="2259013" cy="2741613"/>
          </a:xfrm>
          <a:prstGeom prst="rect">
            <a:avLst/>
          </a:prstGeom>
          <a:noFill/>
          <a:ln>
            <a:noFill/>
          </a:ln>
        </p:spPr>
      </p:pic>
      <p:sp>
        <p:nvSpPr>
          <p:cNvPr id="164" name="Google Shape;164;g5b5c73de94_0_232"/>
          <p:cNvSpPr/>
          <p:nvPr/>
        </p:nvSpPr>
        <p:spPr>
          <a:xfrm rot="5400000">
            <a:off x="8087550" y="5026838"/>
            <a:ext cx="277800" cy="1835100"/>
          </a:xfrm>
          <a:prstGeom prst="rect">
            <a:avLst/>
          </a:prstGeom>
          <a:solidFill>
            <a:schemeClr val="accent1">
              <a:alpha val="8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g5b5c73de94_0_232"/>
          <p:cNvSpPr/>
          <p:nvPr/>
        </p:nvSpPr>
        <p:spPr>
          <a:xfrm rot="5400000">
            <a:off x="778700" y="-475437"/>
            <a:ext cx="277800" cy="1835100"/>
          </a:xfrm>
          <a:prstGeom prst="rect">
            <a:avLst/>
          </a:prstGeom>
          <a:solidFill>
            <a:schemeClr val="accent1">
              <a:alpha val="8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y objetos" type="txAndObj">
  <p:cSld name="TEXT_AND_OBJECT">
    <p:spTree>
      <p:nvGrpSpPr>
        <p:cNvPr id="170" name="Shape 170"/>
        <p:cNvGrpSpPr/>
        <p:nvPr/>
      </p:nvGrpSpPr>
      <p:grpSpPr>
        <a:xfrm>
          <a:off x="0" y="0"/>
          <a:ext cx="0" cy="0"/>
          <a:chOff x="0" y="0"/>
          <a:chExt cx="0" cy="0"/>
        </a:xfrm>
      </p:grpSpPr>
      <p:sp>
        <p:nvSpPr>
          <p:cNvPr id="171" name="Google Shape;171;g6c5ec88a2d_0_3165"/>
          <p:cNvSpPr txBox="1"/>
          <p:nvPr>
            <p:ph type="title"/>
          </p:nvPr>
        </p:nvSpPr>
        <p:spPr>
          <a:xfrm>
            <a:off x="457200" y="533400"/>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g6c5ec88a2d_0_3165"/>
          <p:cNvSpPr txBox="1"/>
          <p:nvPr>
            <p:ph idx="1" type="body"/>
          </p:nvPr>
        </p:nvSpPr>
        <p:spPr>
          <a:xfrm>
            <a:off x="685800" y="1676400"/>
            <a:ext cx="3810000" cy="4449900"/>
          </a:xfrm>
          <a:prstGeom prst="rect">
            <a:avLst/>
          </a:prstGeom>
          <a:noFill/>
          <a:ln>
            <a:noFill/>
          </a:ln>
        </p:spPr>
        <p:txBody>
          <a:bodyPr anchorCtr="0" anchor="t" bIns="45700" lIns="91425" spcFirstLastPara="1" rIns="91425" wrap="square" tIns="45700">
            <a:noAutofit/>
          </a:bodyPr>
          <a:lstStyle>
            <a:lvl1pPr indent="-342900" lvl="0" marL="457200" algn="l">
              <a:lnSpc>
                <a:spcPct val="115000"/>
              </a:lnSpc>
              <a:spcBef>
                <a:spcPts val="360"/>
              </a:spcBef>
              <a:spcAft>
                <a:spcPts val="0"/>
              </a:spcAft>
              <a:buClr>
                <a:schemeClr val="dk1"/>
              </a:buClr>
              <a:buSzPts val="1800"/>
              <a:buChar char="●"/>
              <a:defRPr/>
            </a:lvl1pPr>
            <a:lvl2pPr indent="-342900" lvl="1" marL="914400" algn="l">
              <a:lnSpc>
                <a:spcPct val="115000"/>
              </a:lnSpc>
              <a:spcBef>
                <a:spcPts val="1600"/>
              </a:spcBef>
              <a:spcAft>
                <a:spcPts val="0"/>
              </a:spcAft>
              <a:buClr>
                <a:schemeClr val="dk1"/>
              </a:buClr>
              <a:buSzPts val="1800"/>
              <a:buChar char="○"/>
              <a:defRPr/>
            </a:lvl2pPr>
            <a:lvl3pPr indent="-342900" lvl="2" marL="1371600" algn="l">
              <a:lnSpc>
                <a:spcPct val="115000"/>
              </a:lnSpc>
              <a:spcBef>
                <a:spcPts val="1600"/>
              </a:spcBef>
              <a:spcAft>
                <a:spcPts val="0"/>
              </a:spcAft>
              <a:buClr>
                <a:schemeClr val="dk1"/>
              </a:buClr>
              <a:buSzPts val="1800"/>
              <a:buChar char="■"/>
              <a:defRPr/>
            </a:lvl3pPr>
            <a:lvl4pPr indent="-342900" lvl="3" marL="1828800" algn="l">
              <a:lnSpc>
                <a:spcPct val="115000"/>
              </a:lnSpc>
              <a:spcBef>
                <a:spcPts val="1600"/>
              </a:spcBef>
              <a:spcAft>
                <a:spcPts val="0"/>
              </a:spcAft>
              <a:buClr>
                <a:schemeClr val="dk1"/>
              </a:buClr>
              <a:buSzPts val="1800"/>
              <a:buChar char="●"/>
              <a:defRPr/>
            </a:lvl4pPr>
            <a:lvl5pPr indent="-342900" lvl="4" marL="2286000" algn="l">
              <a:lnSpc>
                <a:spcPct val="115000"/>
              </a:lnSpc>
              <a:spcBef>
                <a:spcPts val="1600"/>
              </a:spcBef>
              <a:spcAft>
                <a:spcPts val="0"/>
              </a:spcAft>
              <a:buClr>
                <a:schemeClr val="dk1"/>
              </a:buClr>
              <a:buSzPts val="1800"/>
              <a:buChar char="○"/>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173" name="Google Shape;173;g6c5ec88a2d_0_3165"/>
          <p:cNvSpPr txBox="1"/>
          <p:nvPr>
            <p:ph idx="2" type="body"/>
          </p:nvPr>
        </p:nvSpPr>
        <p:spPr>
          <a:xfrm>
            <a:off x="4648200" y="1676400"/>
            <a:ext cx="3810000" cy="4449900"/>
          </a:xfrm>
          <a:prstGeom prst="rect">
            <a:avLst/>
          </a:prstGeom>
          <a:noFill/>
          <a:ln>
            <a:noFill/>
          </a:ln>
        </p:spPr>
        <p:txBody>
          <a:bodyPr anchorCtr="0" anchor="t" bIns="45700" lIns="91425" spcFirstLastPara="1" rIns="91425" wrap="square" tIns="45700">
            <a:noAutofit/>
          </a:bodyPr>
          <a:lstStyle>
            <a:lvl1pPr indent="-342900" lvl="0" marL="457200" algn="l">
              <a:lnSpc>
                <a:spcPct val="115000"/>
              </a:lnSpc>
              <a:spcBef>
                <a:spcPts val="360"/>
              </a:spcBef>
              <a:spcAft>
                <a:spcPts val="0"/>
              </a:spcAft>
              <a:buClr>
                <a:schemeClr val="dk1"/>
              </a:buClr>
              <a:buSzPts val="1800"/>
              <a:buChar char="●"/>
              <a:defRPr/>
            </a:lvl1pPr>
            <a:lvl2pPr indent="-342900" lvl="1" marL="914400" algn="l">
              <a:lnSpc>
                <a:spcPct val="115000"/>
              </a:lnSpc>
              <a:spcBef>
                <a:spcPts val="1600"/>
              </a:spcBef>
              <a:spcAft>
                <a:spcPts val="0"/>
              </a:spcAft>
              <a:buClr>
                <a:schemeClr val="dk1"/>
              </a:buClr>
              <a:buSzPts val="1800"/>
              <a:buChar char="○"/>
              <a:defRPr/>
            </a:lvl2pPr>
            <a:lvl3pPr indent="-342900" lvl="2" marL="1371600" algn="l">
              <a:lnSpc>
                <a:spcPct val="115000"/>
              </a:lnSpc>
              <a:spcBef>
                <a:spcPts val="1600"/>
              </a:spcBef>
              <a:spcAft>
                <a:spcPts val="0"/>
              </a:spcAft>
              <a:buClr>
                <a:schemeClr val="dk1"/>
              </a:buClr>
              <a:buSzPts val="1800"/>
              <a:buChar char="■"/>
              <a:defRPr/>
            </a:lvl3pPr>
            <a:lvl4pPr indent="-342900" lvl="3" marL="1828800" algn="l">
              <a:lnSpc>
                <a:spcPct val="115000"/>
              </a:lnSpc>
              <a:spcBef>
                <a:spcPts val="1600"/>
              </a:spcBef>
              <a:spcAft>
                <a:spcPts val="0"/>
              </a:spcAft>
              <a:buClr>
                <a:schemeClr val="dk1"/>
              </a:buClr>
              <a:buSzPts val="1800"/>
              <a:buChar char="●"/>
              <a:defRPr/>
            </a:lvl4pPr>
            <a:lvl5pPr indent="-342900" lvl="4" marL="2286000" algn="l">
              <a:lnSpc>
                <a:spcPct val="115000"/>
              </a:lnSpc>
              <a:spcBef>
                <a:spcPts val="1600"/>
              </a:spcBef>
              <a:spcAft>
                <a:spcPts val="0"/>
              </a:spcAft>
              <a:buClr>
                <a:schemeClr val="dk1"/>
              </a:buClr>
              <a:buSzPts val="1800"/>
              <a:buChar char="○"/>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174" name="Google Shape;174;g6c5ec88a2d_0_31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g6c5ec88a2d_0_31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6" name="Google Shape;176;g6c5ec88a2d_0_31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7" name="Shape 177"/>
        <p:cNvGrpSpPr/>
        <p:nvPr/>
      </p:nvGrpSpPr>
      <p:grpSpPr>
        <a:xfrm>
          <a:off x="0" y="0"/>
          <a:ext cx="0" cy="0"/>
          <a:chOff x="0" y="0"/>
          <a:chExt cx="0" cy="0"/>
        </a:xfrm>
      </p:grpSpPr>
      <p:sp>
        <p:nvSpPr>
          <p:cNvPr id="178" name="Google Shape;178;g6c5ec88a2d_0_3172"/>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 name="Google Shape;179;g6c5ec88a2d_0_3172"/>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0" name="Google Shape;180;g6c5ec88a2d_0_317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1" name="Shape 181"/>
        <p:cNvGrpSpPr/>
        <p:nvPr/>
      </p:nvGrpSpPr>
      <p:grpSpPr>
        <a:xfrm>
          <a:off x="0" y="0"/>
          <a:ext cx="0" cy="0"/>
          <a:chOff x="0" y="0"/>
          <a:chExt cx="0" cy="0"/>
        </a:xfrm>
      </p:grpSpPr>
      <p:sp>
        <p:nvSpPr>
          <p:cNvPr id="182" name="Google Shape;182;g6c5ec88a2d_0_32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SECTION_HEADER_1">
    <p:spTree>
      <p:nvGrpSpPr>
        <p:cNvPr id="183" name="Shape 183"/>
        <p:cNvGrpSpPr/>
        <p:nvPr/>
      </p:nvGrpSpPr>
      <p:grpSpPr>
        <a:xfrm>
          <a:off x="0" y="0"/>
          <a:ext cx="0" cy="0"/>
          <a:chOff x="0" y="0"/>
          <a:chExt cx="0" cy="0"/>
        </a:xfrm>
      </p:grpSpPr>
      <p:sp>
        <p:nvSpPr>
          <p:cNvPr id="184" name="Google Shape;184;g6c5ec88a2d_0_321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g6c5ec88a2d_0_321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15000"/>
              </a:lnSpc>
              <a:spcBef>
                <a:spcPts val="400"/>
              </a:spcBef>
              <a:spcAft>
                <a:spcPts val="0"/>
              </a:spcAft>
              <a:buClr>
                <a:srgbClr val="888888"/>
              </a:buClr>
              <a:buSzPts val="2000"/>
              <a:buNone/>
              <a:defRPr sz="2000">
                <a:solidFill>
                  <a:srgbClr val="888888"/>
                </a:solidFill>
              </a:defRPr>
            </a:lvl1pPr>
            <a:lvl2pPr indent="-228600" lvl="1" marL="914400" algn="l">
              <a:lnSpc>
                <a:spcPct val="115000"/>
              </a:lnSpc>
              <a:spcBef>
                <a:spcPts val="1600"/>
              </a:spcBef>
              <a:spcAft>
                <a:spcPts val="0"/>
              </a:spcAft>
              <a:buClr>
                <a:srgbClr val="888888"/>
              </a:buClr>
              <a:buSzPts val="1800"/>
              <a:buNone/>
              <a:defRPr sz="1800">
                <a:solidFill>
                  <a:srgbClr val="888888"/>
                </a:solidFill>
              </a:defRPr>
            </a:lvl2pPr>
            <a:lvl3pPr indent="-228600" lvl="2" marL="1371600" algn="l">
              <a:lnSpc>
                <a:spcPct val="115000"/>
              </a:lnSpc>
              <a:spcBef>
                <a:spcPts val="1600"/>
              </a:spcBef>
              <a:spcAft>
                <a:spcPts val="0"/>
              </a:spcAft>
              <a:buClr>
                <a:srgbClr val="888888"/>
              </a:buClr>
              <a:buSzPts val="1600"/>
              <a:buNone/>
              <a:defRPr sz="1600">
                <a:solidFill>
                  <a:srgbClr val="888888"/>
                </a:solidFill>
              </a:defRPr>
            </a:lvl3pPr>
            <a:lvl4pPr indent="-228600" lvl="3" marL="1828800" algn="l">
              <a:lnSpc>
                <a:spcPct val="115000"/>
              </a:lnSpc>
              <a:spcBef>
                <a:spcPts val="1600"/>
              </a:spcBef>
              <a:spcAft>
                <a:spcPts val="0"/>
              </a:spcAft>
              <a:buClr>
                <a:srgbClr val="888888"/>
              </a:buClr>
              <a:buSzPts val="1400"/>
              <a:buNone/>
              <a:defRPr sz="1400">
                <a:solidFill>
                  <a:srgbClr val="888888"/>
                </a:solidFill>
              </a:defRPr>
            </a:lvl4pPr>
            <a:lvl5pPr indent="-228600" lvl="4" marL="2286000" algn="l">
              <a:lnSpc>
                <a:spcPct val="115000"/>
              </a:lnSpc>
              <a:spcBef>
                <a:spcPts val="1600"/>
              </a:spcBef>
              <a:spcAft>
                <a:spcPts val="0"/>
              </a:spcAft>
              <a:buClr>
                <a:srgbClr val="888888"/>
              </a:buClr>
              <a:buSzPts val="1400"/>
              <a:buNone/>
              <a:defRPr sz="1400">
                <a:solidFill>
                  <a:srgbClr val="888888"/>
                </a:solidFill>
              </a:defRPr>
            </a:lvl5pPr>
            <a:lvl6pPr indent="-228600" lvl="5" marL="2743200" algn="l">
              <a:lnSpc>
                <a:spcPct val="115000"/>
              </a:lnSpc>
              <a:spcBef>
                <a:spcPts val="1600"/>
              </a:spcBef>
              <a:spcAft>
                <a:spcPts val="0"/>
              </a:spcAft>
              <a:buClr>
                <a:srgbClr val="888888"/>
              </a:buClr>
              <a:buSzPts val="1400"/>
              <a:buNone/>
              <a:defRPr sz="1400">
                <a:solidFill>
                  <a:srgbClr val="888888"/>
                </a:solidFill>
              </a:defRPr>
            </a:lvl6pPr>
            <a:lvl7pPr indent="-228600" lvl="6" marL="3200400" algn="l">
              <a:lnSpc>
                <a:spcPct val="115000"/>
              </a:lnSpc>
              <a:spcBef>
                <a:spcPts val="1600"/>
              </a:spcBef>
              <a:spcAft>
                <a:spcPts val="0"/>
              </a:spcAft>
              <a:buClr>
                <a:srgbClr val="888888"/>
              </a:buClr>
              <a:buSzPts val="1400"/>
              <a:buNone/>
              <a:defRPr sz="1400">
                <a:solidFill>
                  <a:srgbClr val="888888"/>
                </a:solidFill>
              </a:defRPr>
            </a:lvl7pPr>
            <a:lvl8pPr indent="-228600" lvl="7" marL="3657600" algn="l">
              <a:lnSpc>
                <a:spcPct val="115000"/>
              </a:lnSpc>
              <a:spcBef>
                <a:spcPts val="1600"/>
              </a:spcBef>
              <a:spcAft>
                <a:spcPts val="0"/>
              </a:spcAft>
              <a:buClr>
                <a:srgbClr val="888888"/>
              </a:buClr>
              <a:buSzPts val="1400"/>
              <a:buNone/>
              <a:defRPr sz="1400">
                <a:solidFill>
                  <a:srgbClr val="888888"/>
                </a:solidFill>
              </a:defRPr>
            </a:lvl8pPr>
            <a:lvl9pPr indent="-228600" lvl="8" marL="4114800" algn="l">
              <a:lnSpc>
                <a:spcPct val="115000"/>
              </a:lnSpc>
              <a:spcBef>
                <a:spcPts val="1600"/>
              </a:spcBef>
              <a:spcAft>
                <a:spcPts val="1600"/>
              </a:spcAft>
              <a:buClr>
                <a:srgbClr val="888888"/>
              </a:buClr>
              <a:buSzPts val="1400"/>
              <a:buNone/>
              <a:defRPr sz="1400">
                <a:solidFill>
                  <a:srgbClr val="888888"/>
                </a:solidFill>
              </a:defRPr>
            </a:lvl9pPr>
          </a:lstStyle>
          <a:p/>
        </p:txBody>
      </p:sp>
      <p:sp>
        <p:nvSpPr>
          <p:cNvPr id="186" name="Google Shape;186;g6c5ec88a2d_0_32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 name="Google Shape;187;g6c5ec88a2d_0_32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 name="Google Shape;188;g6c5ec88a2d_0_32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89" name="Shape 189"/>
        <p:cNvGrpSpPr/>
        <p:nvPr/>
      </p:nvGrpSpPr>
      <p:grpSpPr>
        <a:xfrm>
          <a:off x="0" y="0"/>
          <a:ext cx="0" cy="0"/>
          <a:chOff x="0" y="0"/>
          <a:chExt cx="0" cy="0"/>
        </a:xfrm>
      </p:grpSpPr>
      <p:sp>
        <p:nvSpPr>
          <p:cNvPr id="190" name="Google Shape;190;g6c6c87539d_0_1976"/>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6c6c87539d_0_1976"/>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971"/>
              </a:spcBef>
              <a:spcAft>
                <a:spcPts val="0"/>
              </a:spcAft>
              <a:buClr>
                <a:schemeClr val="dk1"/>
              </a:buClr>
              <a:buSzPts val="1800"/>
              <a:buChar char="•"/>
              <a:defRPr/>
            </a:lvl1pPr>
            <a:lvl2pPr indent="-342900" lvl="1" marL="914400" algn="l">
              <a:lnSpc>
                <a:spcPct val="90000"/>
              </a:lnSpc>
              <a:spcBef>
                <a:spcPts val="485"/>
              </a:spcBef>
              <a:spcAft>
                <a:spcPts val="0"/>
              </a:spcAft>
              <a:buClr>
                <a:schemeClr val="dk1"/>
              </a:buClr>
              <a:buSzPts val="1800"/>
              <a:buChar char="•"/>
              <a:defRPr/>
            </a:lvl2pPr>
            <a:lvl3pPr indent="-342900" lvl="2" marL="1371600" algn="l">
              <a:lnSpc>
                <a:spcPct val="90000"/>
              </a:lnSpc>
              <a:spcBef>
                <a:spcPts val="485"/>
              </a:spcBef>
              <a:spcAft>
                <a:spcPts val="0"/>
              </a:spcAft>
              <a:buClr>
                <a:schemeClr val="dk1"/>
              </a:buClr>
              <a:buSzPts val="1800"/>
              <a:buChar char="•"/>
              <a:defRPr/>
            </a:lvl3pPr>
            <a:lvl4pPr indent="-342900" lvl="3" marL="1828800" algn="l">
              <a:lnSpc>
                <a:spcPct val="90000"/>
              </a:lnSpc>
              <a:spcBef>
                <a:spcPts val="485"/>
              </a:spcBef>
              <a:spcAft>
                <a:spcPts val="0"/>
              </a:spcAft>
              <a:buClr>
                <a:schemeClr val="dk1"/>
              </a:buClr>
              <a:buSzPts val="1800"/>
              <a:buChar char="•"/>
              <a:defRPr/>
            </a:lvl4pPr>
            <a:lvl5pPr indent="-342900" lvl="4" marL="2286000" algn="l">
              <a:lnSpc>
                <a:spcPct val="90000"/>
              </a:lnSpc>
              <a:spcBef>
                <a:spcPts val="485"/>
              </a:spcBef>
              <a:spcAft>
                <a:spcPts val="0"/>
              </a:spcAft>
              <a:buClr>
                <a:schemeClr val="dk1"/>
              </a:buClr>
              <a:buSzPts val="1800"/>
              <a:buChar char="•"/>
              <a:defRPr/>
            </a:lvl5pPr>
            <a:lvl6pPr indent="-342900" lvl="5" marL="2743200" algn="l">
              <a:lnSpc>
                <a:spcPct val="90000"/>
              </a:lnSpc>
              <a:spcBef>
                <a:spcPts val="485"/>
              </a:spcBef>
              <a:spcAft>
                <a:spcPts val="0"/>
              </a:spcAft>
              <a:buClr>
                <a:schemeClr val="dk1"/>
              </a:buClr>
              <a:buSzPts val="1800"/>
              <a:buChar char="•"/>
              <a:defRPr/>
            </a:lvl6pPr>
            <a:lvl7pPr indent="-342900" lvl="6" marL="3200400" algn="l">
              <a:lnSpc>
                <a:spcPct val="90000"/>
              </a:lnSpc>
              <a:spcBef>
                <a:spcPts val="485"/>
              </a:spcBef>
              <a:spcAft>
                <a:spcPts val="0"/>
              </a:spcAft>
              <a:buClr>
                <a:schemeClr val="dk1"/>
              </a:buClr>
              <a:buSzPts val="1800"/>
              <a:buChar char="•"/>
              <a:defRPr/>
            </a:lvl7pPr>
            <a:lvl8pPr indent="-342900" lvl="7" marL="3657600" algn="l">
              <a:lnSpc>
                <a:spcPct val="90000"/>
              </a:lnSpc>
              <a:spcBef>
                <a:spcPts val="485"/>
              </a:spcBef>
              <a:spcAft>
                <a:spcPts val="0"/>
              </a:spcAft>
              <a:buClr>
                <a:schemeClr val="dk1"/>
              </a:buClr>
              <a:buSzPts val="1800"/>
              <a:buChar char="•"/>
              <a:defRPr/>
            </a:lvl8pPr>
            <a:lvl9pPr indent="-342900" lvl="8" marL="4114800" algn="l">
              <a:lnSpc>
                <a:spcPct val="90000"/>
              </a:lnSpc>
              <a:spcBef>
                <a:spcPts val="485"/>
              </a:spcBef>
              <a:spcAft>
                <a:spcPts val="0"/>
              </a:spcAft>
              <a:buClr>
                <a:schemeClr val="dk1"/>
              </a:buClr>
              <a:buSzPts val="1800"/>
              <a:buChar char="•"/>
              <a:defRPr/>
            </a:lvl9pPr>
          </a:lstStyle>
          <a:p/>
        </p:txBody>
      </p:sp>
      <p:sp>
        <p:nvSpPr>
          <p:cNvPr id="192" name="Google Shape;192;g6c6c87539d_0_1976"/>
          <p:cNvSpPr txBox="1"/>
          <p:nvPr>
            <p:ph idx="10" type="dt"/>
          </p:nvPr>
        </p:nvSpPr>
        <p:spPr>
          <a:xfrm>
            <a:off x="628650" y="6356353"/>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 name="Google Shape;193;g6c6c87539d_0_1976"/>
          <p:cNvSpPr txBox="1"/>
          <p:nvPr>
            <p:ph idx="11" type="ftr"/>
          </p:nvPr>
        </p:nvSpPr>
        <p:spPr>
          <a:xfrm>
            <a:off x="3028950" y="6356353"/>
            <a:ext cx="30861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g6c6c87539d_0_1976"/>
          <p:cNvSpPr txBox="1"/>
          <p:nvPr>
            <p:ph idx="12" type="sldNum"/>
          </p:nvPr>
        </p:nvSpPr>
        <p:spPr>
          <a:xfrm>
            <a:off x="6457950" y="6356353"/>
            <a:ext cx="2057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1" name="Shape 21"/>
        <p:cNvGrpSpPr/>
        <p:nvPr/>
      </p:nvGrpSpPr>
      <p:grpSpPr>
        <a:xfrm>
          <a:off x="0" y="0"/>
          <a:ext cx="0" cy="0"/>
          <a:chOff x="0" y="0"/>
          <a:chExt cx="0" cy="0"/>
        </a:xfrm>
      </p:grpSpPr>
      <p:sp>
        <p:nvSpPr>
          <p:cNvPr id="22" name="Google Shape;22;g5b5c73de94_0_93"/>
          <p:cNvSpPr txBox="1"/>
          <p:nvPr>
            <p:ph type="title"/>
          </p:nvPr>
        </p:nvSpPr>
        <p:spPr>
          <a:xfrm>
            <a:off x="628650" y="365125"/>
            <a:ext cx="78867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g5b5c73de94_0_93"/>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g5b5c73de94_0_93"/>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5" name="Google Shape;25;g5b5c73de94_0_93"/>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 name="Google Shape;26;g5b5c73de94_0_93"/>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5" name="Shape 195"/>
        <p:cNvGrpSpPr/>
        <p:nvPr/>
      </p:nvGrpSpPr>
      <p:grpSpPr>
        <a:xfrm>
          <a:off x="0" y="0"/>
          <a:ext cx="0" cy="0"/>
          <a:chOff x="0" y="0"/>
          <a:chExt cx="0" cy="0"/>
        </a:xfrm>
      </p:grpSpPr>
      <p:sp>
        <p:nvSpPr>
          <p:cNvPr id="196" name="Google Shape;196;g6c5ec88a2d_0_3176"/>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7" name="Google Shape;197;g6c5ec88a2d_0_317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8" name="Shape 198"/>
        <p:cNvGrpSpPr/>
        <p:nvPr/>
      </p:nvGrpSpPr>
      <p:grpSpPr>
        <a:xfrm>
          <a:off x="0" y="0"/>
          <a:ext cx="0" cy="0"/>
          <a:chOff x="0" y="0"/>
          <a:chExt cx="0" cy="0"/>
        </a:xfrm>
      </p:grpSpPr>
      <p:sp>
        <p:nvSpPr>
          <p:cNvPr id="199" name="Google Shape;199;g6c5ec88a2d_0_317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0" name="Google Shape;200;g6c5ec88a2d_0_317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1" name="Google Shape;201;g6c5ec88a2d_0_317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g6c5ec88a2d_0_318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4" name="Google Shape;204;g6c5ec88a2d_0_3183"/>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5" name="Google Shape;205;g6c5ec88a2d_0_3183"/>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6" name="Google Shape;206;g6c5ec88a2d_0_318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7" name="Shape 207"/>
        <p:cNvGrpSpPr/>
        <p:nvPr/>
      </p:nvGrpSpPr>
      <p:grpSpPr>
        <a:xfrm>
          <a:off x="0" y="0"/>
          <a:ext cx="0" cy="0"/>
          <a:chOff x="0" y="0"/>
          <a:chExt cx="0" cy="0"/>
        </a:xfrm>
      </p:grpSpPr>
      <p:sp>
        <p:nvSpPr>
          <p:cNvPr id="208" name="Google Shape;208;g6c5ec88a2d_0_318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9" name="Google Shape;209;g6c5ec88a2d_0_318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0" name="Shape 210"/>
        <p:cNvGrpSpPr/>
        <p:nvPr/>
      </p:nvGrpSpPr>
      <p:grpSpPr>
        <a:xfrm>
          <a:off x="0" y="0"/>
          <a:ext cx="0" cy="0"/>
          <a:chOff x="0" y="0"/>
          <a:chExt cx="0" cy="0"/>
        </a:xfrm>
      </p:grpSpPr>
      <p:sp>
        <p:nvSpPr>
          <p:cNvPr id="211" name="Google Shape;211;g6c5ec88a2d_0_3191"/>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2" name="Google Shape;212;g6c5ec88a2d_0_3191"/>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3" name="Google Shape;213;g6c5ec88a2d_0_319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4" name="Shape 214"/>
        <p:cNvGrpSpPr/>
        <p:nvPr/>
      </p:nvGrpSpPr>
      <p:grpSpPr>
        <a:xfrm>
          <a:off x="0" y="0"/>
          <a:ext cx="0" cy="0"/>
          <a:chOff x="0" y="0"/>
          <a:chExt cx="0" cy="0"/>
        </a:xfrm>
      </p:grpSpPr>
      <p:sp>
        <p:nvSpPr>
          <p:cNvPr id="215" name="Google Shape;215;g6c5ec88a2d_0_3195"/>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6" name="Google Shape;216;g6c5ec88a2d_0_319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7" name="Shape 217"/>
        <p:cNvGrpSpPr/>
        <p:nvPr/>
      </p:nvGrpSpPr>
      <p:grpSpPr>
        <a:xfrm>
          <a:off x="0" y="0"/>
          <a:ext cx="0" cy="0"/>
          <a:chOff x="0" y="0"/>
          <a:chExt cx="0" cy="0"/>
        </a:xfrm>
      </p:grpSpPr>
      <p:sp>
        <p:nvSpPr>
          <p:cNvPr id="218" name="Google Shape;218;g6c5ec88a2d_0_3198"/>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6c5ec88a2d_0_3198"/>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0" name="Google Shape;220;g6c5ec88a2d_0_3198"/>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1" name="Google Shape;221;g6c5ec88a2d_0_3198"/>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2" name="Google Shape;222;g6c5ec88a2d_0_319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3" name="Shape 223"/>
        <p:cNvGrpSpPr/>
        <p:nvPr/>
      </p:nvGrpSpPr>
      <p:grpSpPr>
        <a:xfrm>
          <a:off x="0" y="0"/>
          <a:ext cx="0" cy="0"/>
          <a:chOff x="0" y="0"/>
          <a:chExt cx="0" cy="0"/>
        </a:xfrm>
      </p:grpSpPr>
      <p:sp>
        <p:nvSpPr>
          <p:cNvPr id="224" name="Google Shape;224;g6c5ec88a2d_0_3204"/>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25" name="Google Shape;225;g6c5ec88a2d_0_320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26" name="Shape 226"/>
        <p:cNvGrpSpPr/>
        <p:nvPr/>
      </p:nvGrpSpPr>
      <p:grpSpPr>
        <a:xfrm>
          <a:off x="0" y="0"/>
          <a:ext cx="0" cy="0"/>
          <a:chOff x="0" y="0"/>
          <a:chExt cx="0" cy="0"/>
        </a:xfrm>
      </p:grpSpPr>
      <p:sp>
        <p:nvSpPr>
          <p:cNvPr id="227" name="Google Shape;227;g6c5ec88a2d_0_3207"/>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8" name="Google Shape;228;g6c5ec88a2d_0_3207"/>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29" name="Google Shape;229;g6c5ec88a2d_0_320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showMasterSp="0" type="blank">
  <p:cSld name="BLANK">
    <p:spTree>
      <p:nvGrpSpPr>
        <p:cNvPr id="240" name="Shape 240"/>
        <p:cNvGrpSpPr/>
        <p:nvPr/>
      </p:nvGrpSpPr>
      <p:grpSpPr>
        <a:xfrm>
          <a:off x="0" y="0"/>
          <a:ext cx="0" cy="0"/>
          <a:chOff x="0" y="0"/>
          <a:chExt cx="0" cy="0"/>
        </a:xfrm>
      </p:grpSpPr>
      <p:sp>
        <p:nvSpPr>
          <p:cNvPr id="241" name="Google Shape;241;g5f0f32994f_0_75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2" name="Google Shape;242;g5f0f32994f_0_75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3" name="Google Shape;243;g5f0f32994f_0_75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7" name="Shape 27"/>
        <p:cNvGrpSpPr/>
        <p:nvPr/>
      </p:nvGrpSpPr>
      <p:grpSpPr>
        <a:xfrm>
          <a:off x="0" y="0"/>
          <a:ext cx="0" cy="0"/>
          <a:chOff x="0" y="0"/>
          <a:chExt cx="0" cy="0"/>
        </a:xfrm>
      </p:grpSpPr>
      <p:sp>
        <p:nvSpPr>
          <p:cNvPr id="28" name="Google Shape;28;g5b5c73de94_0_99"/>
          <p:cNvSpPr txBox="1"/>
          <p:nvPr>
            <p:ph type="title"/>
          </p:nvPr>
        </p:nvSpPr>
        <p:spPr>
          <a:xfrm>
            <a:off x="623888" y="1709738"/>
            <a:ext cx="78867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g5b5c73de94_0_99"/>
          <p:cNvSpPr txBox="1"/>
          <p:nvPr>
            <p:ph idx="1" type="body"/>
          </p:nvPr>
        </p:nvSpPr>
        <p:spPr>
          <a:xfrm>
            <a:off x="623888" y="4589463"/>
            <a:ext cx="78867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g5b5c73de94_0_99"/>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 name="Google Shape;31;g5b5c73de94_0_99"/>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g5b5c73de94_0_99"/>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showMasterSp="0" type="title">
  <p:cSld name="TITLE">
    <p:spTree>
      <p:nvGrpSpPr>
        <p:cNvPr id="244" name="Shape 244"/>
        <p:cNvGrpSpPr/>
        <p:nvPr/>
      </p:nvGrpSpPr>
      <p:grpSpPr>
        <a:xfrm>
          <a:off x="0" y="0"/>
          <a:ext cx="0" cy="0"/>
          <a:chOff x="0" y="0"/>
          <a:chExt cx="0" cy="0"/>
        </a:xfrm>
      </p:grpSpPr>
      <p:sp>
        <p:nvSpPr>
          <p:cNvPr id="245" name="Google Shape;245;g5f0f32994f_0_746"/>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g5f0f32994f_0_74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7" name="Google Shape;247;g5f0f32994f_0_74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g5f0f32994f_0_74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9" name="Google Shape;249;g5f0f32994f_0_74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showMasterSp="0" type="obj">
  <p:cSld name="OBJECT">
    <p:spTree>
      <p:nvGrpSpPr>
        <p:cNvPr id="250" name="Shape 250"/>
        <p:cNvGrpSpPr/>
        <p:nvPr/>
      </p:nvGrpSpPr>
      <p:grpSpPr>
        <a:xfrm>
          <a:off x="0" y="0"/>
          <a:ext cx="0" cy="0"/>
          <a:chOff x="0" y="0"/>
          <a:chExt cx="0" cy="0"/>
        </a:xfrm>
      </p:grpSpPr>
      <p:sp>
        <p:nvSpPr>
          <p:cNvPr id="251" name="Google Shape;251;g5f0f32994f_0_752"/>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g5f0f32994f_0_752"/>
          <p:cNvSpPr txBox="1"/>
          <p:nvPr>
            <p:ph idx="1" type="body"/>
          </p:nvPr>
        </p:nvSpPr>
        <p:spPr>
          <a:xfrm>
            <a:off x="457200" y="1600200"/>
            <a:ext cx="8229600" cy="4982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showMasterSp="0" type="secHead">
  <p:cSld name="SECTION_HEADER">
    <p:spTree>
      <p:nvGrpSpPr>
        <p:cNvPr id="253" name="Shape 253"/>
        <p:cNvGrpSpPr/>
        <p:nvPr/>
      </p:nvGrpSpPr>
      <p:grpSpPr>
        <a:xfrm>
          <a:off x="0" y="0"/>
          <a:ext cx="0" cy="0"/>
          <a:chOff x="0" y="0"/>
          <a:chExt cx="0" cy="0"/>
        </a:xfrm>
      </p:grpSpPr>
      <p:sp>
        <p:nvSpPr>
          <p:cNvPr id="254" name="Google Shape;254;g5f0f32994f_0_75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g5f0f32994f_0_75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56" name="Google Shape;256;g5f0f32994f_0_759"/>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57" name="Google Shape;257;g5f0f32994f_0_759"/>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g5f0f32994f_0_75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showMasterSp="0" type="twoObj">
  <p:cSld name="TWO_OBJECTS">
    <p:spTree>
      <p:nvGrpSpPr>
        <p:cNvPr id="259" name="Shape 259"/>
        <p:cNvGrpSpPr/>
        <p:nvPr/>
      </p:nvGrpSpPr>
      <p:grpSpPr>
        <a:xfrm>
          <a:off x="0" y="0"/>
          <a:ext cx="0" cy="0"/>
          <a:chOff x="0" y="0"/>
          <a:chExt cx="0" cy="0"/>
        </a:xfrm>
      </p:grpSpPr>
      <p:sp>
        <p:nvSpPr>
          <p:cNvPr id="260" name="Google Shape;260;g5f0f32994f_0_765"/>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g5f0f32994f_0_76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2" name="Google Shape;262;g5f0f32994f_0_76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3" name="Google Shape;263;g5f0f32994f_0_76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g5f0f32994f_0_76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g5f0f32994f_0_76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showMasterSp="0" type="twoTxTwoObj">
  <p:cSld name="TWO_OBJECTS_WITH_TEXT">
    <p:spTree>
      <p:nvGrpSpPr>
        <p:cNvPr id="266" name="Shape 266"/>
        <p:cNvGrpSpPr/>
        <p:nvPr/>
      </p:nvGrpSpPr>
      <p:grpSpPr>
        <a:xfrm>
          <a:off x="0" y="0"/>
          <a:ext cx="0" cy="0"/>
          <a:chOff x="0" y="0"/>
          <a:chExt cx="0" cy="0"/>
        </a:xfrm>
      </p:grpSpPr>
      <p:sp>
        <p:nvSpPr>
          <p:cNvPr id="267" name="Google Shape;267;g5f0f32994f_0_772"/>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g5f0f32994f_0_77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9" name="Google Shape;269;g5f0f32994f_0_77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0" name="Google Shape;270;g5f0f32994f_0_77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71" name="Google Shape;271;g5f0f32994f_0_77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2" name="Google Shape;272;g5f0f32994f_0_77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g5f0f32994f_0_77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4" name="Google Shape;274;g5f0f32994f_0_77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showMasterSp="0" type="titleOnly">
  <p:cSld name="TITLE_ONLY">
    <p:spTree>
      <p:nvGrpSpPr>
        <p:cNvPr id="275" name="Shape 275"/>
        <p:cNvGrpSpPr/>
        <p:nvPr/>
      </p:nvGrpSpPr>
      <p:grpSpPr>
        <a:xfrm>
          <a:off x="0" y="0"/>
          <a:ext cx="0" cy="0"/>
          <a:chOff x="0" y="0"/>
          <a:chExt cx="0" cy="0"/>
        </a:xfrm>
      </p:grpSpPr>
      <p:sp>
        <p:nvSpPr>
          <p:cNvPr id="276" name="Google Shape;276;g5f0f32994f_0_781"/>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5f0f32994f_0_78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8" name="Google Shape;278;g5f0f32994f_0_78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g5f0f32994f_0_78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showMasterSp="0" type="objTx">
  <p:cSld name="OBJECT_WITH_CAPTION_TEXT">
    <p:spTree>
      <p:nvGrpSpPr>
        <p:cNvPr id="280" name="Shape 280"/>
        <p:cNvGrpSpPr/>
        <p:nvPr/>
      </p:nvGrpSpPr>
      <p:grpSpPr>
        <a:xfrm>
          <a:off x="0" y="0"/>
          <a:ext cx="0" cy="0"/>
          <a:chOff x="0" y="0"/>
          <a:chExt cx="0" cy="0"/>
        </a:xfrm>
      </p:grpSpPr>
      <p:sp>
        <p:nvSpPr>
          <p:cNvPr id="281" name="Google Shape;281;g5f0f32994f_0_786"/>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g5f0f32994f_0_78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83" name="Google Shape;283;g5f0f32994f_0_78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84" name="Google Shape;284;g5f0f32994f_0_78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5" name="Google Shape;285;g5f0f32994f_0_78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g5f0f32994f_0_78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showMasterSp="0" type="picTx">
  <p:cSld name="PICTURE_WITH_CAPTION_TEXT">
    <p:spTree>
      <p:nvGrpSpPr>
        <p:cNvPr id="287" name="Shape 287"/>
        <p:cNvGrpSpPr/>
        <p:nvPr/>
      </p:nvGrpSpPr>
      <p:grpSpPr>
        <a:xfrm>
          <a:off x="0" y="0"/>
          <a:ext cx="0" cy="0"/>
          <a:chOff x="0" y="0"/>
          <a:chExt cx="0" cy="0"/>
        </a:xfrm>
      </p:grpSpPr>
      <p:sp>
        <p:nvSpPr>
          <p:cNvPr id="288" name="Google Shape;288;g5f0f32994f_0_79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g5f0f32994f_0_79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90" name="Google Shape;290;g5f0f32994f_0_79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1" name="Google Shape;291;g5f0f32994f_0_79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2" name="Google Shape;292;g5f0f32994f_0_79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3" name="Google Shape;293;g5f0f32994f_0_79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showMasterSp="0" type="vertTx">
  <p:cSld name="VERTICAL_TEXT">
    <p:spTree>
      <p:nvGrpSpPr>
        <p:cNvPr id="294" name="Shape 294"/>
        <p:cNvGrpSpPr/>
        <p:nvPr/>
      </p:nvGrpSpPr>
      <p:grpSpPr>
        <a:xfrm>
          <a:off x="0" y="0"/>
          <a:ext cx="0" cy="0"/>
          <a:chOff x="0" y="0"/>
          <a:chExt cx="0" cy="0"/>
        </a:xfrm>
      </p:grpSpPr>
      <p:sp>
        <p:nvSpPr>
          <p:cNvPr id="295" name="Google Shape;295;g5f0f32994f_0_800"/>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g5f0f32994f_0_800"/>
          <p:cNvSpPr txBox="1"/>
          <p:nvPr>
            <p:ph idx="1" type="body"/>
          </p:nvPr>
        </p:nvSpPr>
        <p:spPr>
          <a:xfrm rot="5400000">
            <a:off x="2080950" y="-23550"/>
            <a:ext cx="49821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7" name="Google Shape;297;g5f0f32994f_0_80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8" name="Google Shape;298;g5f0f32994f_0_80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9" name="Google Shape;299;g5f0f32994f_0_80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showMasterSp="0" type="vertTitleAndTx">
  <p:cSld name="VERTICAL_TITLE_AND_VERTICAL_TEXT">
    <p:spTree>
      <p:nvGrpSpPr>
        <p:cNvPr id="300" name="Shape 300"/>
        <p:cNvGrpSpPr/>
        <p:nvPr/>
      </p:nvGrpSpPr>
      <p:grpSpPr>
        <a:xfrm>
          <a:off x="0" y="0"/>
          <a:ext cx="0" cy="0"/>
          <a:chOff x="0" y="0"/>
          <a:chExt cx="0" cy="0"/>
        </a:xfrm>
      </p:grpSpPr>
      <p:sp>
        <p:nvSpPr>
          <p:cNvPr id="301" name="Google Shape;301;g5f0f32994f_0_80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g5f0f32994f_0_80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3" name="Google Shape;303;g5f0f32994f_0_80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4" name="Google Shape;304;g5f0f32994f_0_80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5" name="Google Shape;305;g5f0f32994f_0_80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just">
              <a:lnSpc>
                <a:spcPct val="138888"/>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114300" lvl="0" marL="0" rtl="0" algn="just">
              <a:spcBef>
                <a:spcPts val="0"/>
              </a:spcBef>
              <a:spcAft>
                <a:spcPts val="0"/>
              </a:spcAft>
              <a:buClr>
                <a:schemeClr val="dk1"/>
              </a:buClr>
              <a:buSzPts val="1800"/>
              <a:buFont typeface="Arial"/>
              <a:buChar char="•"/>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33" name="Shape 33"/>
        <p:cNvGrpSpPr/>
        <p:nvPr/>
      </p:nvGrpSpPr>
      <p:grpSpPr>
        <a:xfrm>
          <a:off x="0" y="0"/>
          <a:ext cx="0" cy="0"/>
          <a:chOff x="0" y="0"/>
          <a:chExt cx="0" cy="0"/>
        </a:xfrm>
      </p:grpSpPr>
      <p:sp>
        <p:nvSpPr>
          <p:cNvPr id="34" name="Google Shape;34;g5b5c73de94_0_105"/>
          <p:cNvSpPr txBox="1"/>
          <p:nvPr>
            <p:ph type="title"/>
          </p:nvPr>
        </p:nvSpPr>
        <p:spPr>
          <a:xfrm>
            <a:off x="628650" y="365125"/>
            <a:ext cx="78867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g5b5c73de94_0_105"/>
          <p:cNvSpPr txBox="1"/>
          <p:nvPr>
            <p:ph idx="1" type="body"/>
          </p:nvPr>
        </p:nvSpPr>
        <p:spPr>
          <a:xfrm>
            <a:off x="628650" y="1825625"/>
            <a:ext cx="38670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g5b5c73de94_0_105"/>
          <p:cNvSpPr txBox="1"/>
          <p:nvPr>
            <p:ph idx="2" type="body"/>
          </p:nvPr>
        </p:nvSpPr>
        <p:spPr>
          <a:xfrm>
            <a:off x="4648200" y="1825625"/>
            <a:ext cx="38670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g5b5c73de94_0_105"/>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8" name="Google Shape;38;g5b5c73de94_0_105"/>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9" name="Google Shape;39;g5b5c73de94_0_105"/>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apositiva de título" showMasterSp="0">
  <p:cSld name="1_Diapositiva de título">
    <p:spTree>
      <p:nvGrpSpPr>
        <p:cNvPr id="306" name="Shape 306"/>
        <p:cNvGrpSpPr/>
        <p:nvPr/>
      </p:nvGrpSpPr>
      <p:grpSpPr>
        <a:xfrm>
          <a:off x="0" y="0"/>
          <a:ext cx="0" cy="0"/>
          <a:chOff x="0" y="0"/>
          <a:chExt cx="0" cy="0"/>
        </a:xfrm>
      </p:grpSpPr>
      <p:sp>
        <p:nvSpPr>
          <p:cNvPr id="307" name="Google Shape;307;g5f0f32994f_0_812"/>
          <p:cNvSpPr/>
          <p:nvPr/>
        </p:nvSpPr>
        <p:spPr>
          <a:xfrm>
            <a:off x="0" y="1"/>
            <a:ext cx="9141600" cy="69195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8888"/>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8" name="Google Shape;308;g5f0f32994f_0_812"/>
          <p:cNvSpPr/>
          <p:nvPr/>
        </p:nvSpPr>
        <p:spPr>
          <a:xfrm>
            <a:off x="7812088" y="0"/>
            <a:ext cx="1332000" cy="6919500"/>
          </a:xfrm>
          <a:prstGeom prst="rect">
            <a:avLst/>
          </a:prstGeom>
          <a:solidFill>
            <a:srgbClr val="DDDDDD">
              <a:alpha val="5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ircles_2" id="309" name="Google Shape;309;g5f0f32994f_0_812"/>
          <p:cNvPicPr preferRelativeResize="0"/>
          <p:nvPr/>
        </p:nvPicPr>
        <p:blipFill rotWithShape="1">
          <a:blip r:embed="rId2">
            <a:alphaModFix/>
          </a:blip>
          <a:srcRect b="0" l="0" r="0" t="0"/>
          <a:stretch/>
        </p:blipFill>
        <p:spPr>
          <a:xfrm rot="10800000">
            <a:off x="7943851" y="158750"/>
            <a:ext cx="2259013" cy="2741613"/>
          </a:xfrm>
          <a:prstGeom prst="rect">
            <a:avLst/>
          </a:prstGeom>
          <a:noFill/>
          <a:ln>
            <a:noFill/>
          </a:ln>
        </p:spPr>
      </p:pic>
      <p:sp>
        <p:nvSpPr>
          <p:cNvPr id="310" name="Google Shape;310;g5f0f32994f_0_812"/>
          <p:cNvSpPr/>
          <p:nvPr/>
        </p:nvSpPr>
        <p:spPr>
          <a:xfrm rot="5400000">
            <a:off x="8087550" y="5026838"/>
            <a:ext cx="277800" cy="1835100"/>
          </a:xfrm>
          <a:prstGeom prst="rect">
            <a:avLst/>
          </a:prstGeom>
          <a:solidFill>
            <a:schemeClr val="accen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1" name="Google Shape;311;g5f0f32994f_0_812"/>
          <p:cNvSpPr/>
          <p:nvPr/>
        </p:nvSpPr>
        <p:spPr>
          <a:xfrm rot="5400000">
            <a:off x="778700" y="-475437"/>
            <a:ext cx="277800" cy="1835100"/>
          </a:xfrm>
          <a:prstGeom prst="rect">
            <a:avLst/>
          </a:prstGeom>
          <a:solidFill>
            <a:schemeClr val="accent1">
              <a:alpha val="8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0" name="Shape 40"/>
        <p:cNvGrpSpPr/>
        <p:nvPr/>
      </p:nvGrpSpPr>
      <p:grpSpPr>
        <a:xfrm>
          <a:off x="0" y="0"/>
          <a:ext cx="0" cy="0"/>
          <a:chOff x="0" y="0"/>
          <a:chExt cx="0" cy="0"/>
        </a:xfrm>
      </p:grpSpPr>
      <p:sp>
        <p:nvSpPr>
          <p:cNvPr id="41" name="Google Shape;41;g5b5c73de94_0_112"/>
          <p:cNvSpPr txBox="1"/>
          <p:nvPr>
            <p:ph type="title"/>
          </p:nvPr>
        </p:nvSpPr>
        <p:spPr>
          <a:xfrm>
            <a:off x="630238" y="365125"/>
            <a:ext cx="78867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g5b5c73de94_0_112"/>
          <p:cNvSpPr txBox="1"/>
          <p:nvPr>
            <p:ph idx="1" type="body"/>
          </p:nvPr>
        </p:nvSpPr>
        <p:spPr>
          <a:xfrm>
            <a:off x="630238" y="1681163"/>
            <a:ext cx="38688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g5b5c73de94_0_112"/>
          <p:cNvSpPr txBox="1"/>
          <p:nvPr>
            <p:ph idx="2" type="body"/>
          </p:nvPr>
        </p:nvSpPr>
        <p:spPr>
          <a:xfrm>
            <a:off x="630238" y="2505075"/>
            <a:ext cx="3868800" cy="3684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g5b5c73de94_0_112"/>
          <p:cNvSpPr txBox="1"/>
          <p:nvPr>
            <p:ph idx="3" type="body"/>
          </p:nvPr>
        </p:nvSpPr>
        <p:spPr>
          <a:xfrm>
            <a:off x="4629150" y="1681163"/>
            <a:ext cx="38877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g5b5c73de94_0_112"/>
          <p:cNvSpPr txBox="1"/>
          <p:nvPr>
            <p:ph idx="4" type="body"/>
          </p:nvPr>
        </p:nvSpPr>
        <p:spPr>
          <a:xfrm>
            <a:off x="4629150" y="2505075"/>
            <a:ext cx="3887700" cy="3684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g5b5c73de94_0_112"/>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 name="Google Shape;47;g5b5c73de94_0_112"/>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Google Shape;48;g5b5c73de94_0_112"/>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9" name="Shape 49"/>
        <p:cNvGrpSpPr/>
        <p:nvPr/>
      </p:nvGrpSpPr>
      <p:grpSpPr>
        <a:xfrm>
          <a:off x="0" y="0"/>
          <a:ext cx="0" cy="0"/>
          <a:chOff x="0" y="0"/>
          <a:chExt cx="0" cy="0"/>
        </a:xfrm>
      </p:grpSpPr>
      <p:sp>
        <p:nvSpPr>
          <p:cNvPr id="50" name="Google Shape;50;g5b5c73de94_0_121"/>
          <p:cNvSpPr txBox="1"/>
          <p:nvPr>
            <p:ph type="title"/>
          </p:nvPr>
        </p:nvSpPr>
        <p:spPr>
          <a:xfrm>
            <a:off x="628650" y="365125"/>
            <a:ext cx="78867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g5b5c73de94_0_121"/>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 name="Google Shape;52;g5b5c73de94_0_121"/>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Google Shape;53;g5b5c73de94_0_121"/>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4" name="Shape 54"/>
        <p:cNvGrpSpPr/>
        <p:nvPr/>
      </p:nvGrpSpPr>
      <p:grpSpPr>
        <a:xfrm>
          <a:off x="0" y="0"/>
          <a:ext cx="0" cy="0"/>
          <a:chOff x="0" y="0"/>
          <a:chExt cx="0" cy="0"/>
        </a:xfrm>
      </p:grpSpPr>
      <p:sp>
        <p:nvSpPr>
          <p:cNvPr id="55" name="Google Shape;55;g5b5c73de94_0_126"/>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6" name="Google Shape;56;g5b5c73de94_0_126"/>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g5b5c73de94_0_126"/>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8" name="Shape 58"/>
        <p:cNvGrpSpPr/>
        <p:nvPr/>
      </p:nvGrpSpPr>
      <p:grpSpPr>
        <a:xfrm>
          <a:off x="0" y="0"/>
          <a:ext cx="0" cy="0"/>
          <a:chOff x="0" y="0"/>
          <a:chExt cx="0" cy="0"/>
        </a:xfrm>
      </p:grpSpPr>
      <p:sp>
        <p:nvSpPr>
          <p:cNvPr id="59" name="Google Shape;59;g5b5c73de94_0_130"/>
          <p:cNvSpPr txBox="1"/>
          <p:nvPr>
            <p:ph type="title"/>
          </p:nvPr>
        </p:nvSpPr>
        <p:spPr>
          <a:xfrm>
            <a:off x="630238" y="457200"/>
            <a:ext cx="29496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g5b5c73de94_0_130"/>
          <p:cNvSpPr txBox="1"/>
          <p:nvPr>
            <p:ph idx="1" type="body"/>
          </p:nvPr>
        </p:nvSpPr>
        <p:spPr>
          <a:xfrm>
            <a:off x="3887788" y="987425"/>
            <a:ext cx="46293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g5b5c73de94_0_130"/>
          <p:cNvSpPr txBox="1"/>
          <p:nvPr>
            <p:ph idx="2" type="body"/>
          </p:nvPr>
        </p:nvSpPr>
        <p:spPr>
          <a:xfrm>
            <a:off x="630238" y="2057400"/>
            <a:ext cx="29496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g5b5c73de94_0_130"/>
          <p:cNvSpPr txBox="1"/>
          <p:nvPr>
            <p:ph idx="10" type="dt"/>
          </p:nvPr>
        </p:nvSpPr>
        <p:spPr>
          <a:xfrm>
            <a:off x="628650" y="6356350"/>
            <a:ext cx="20574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3" name="Google Shape;63;g5b5c73de94_0_130"/>
          <p:cNvSpPr txBox="1"/>
          <p:nvPr>
            <p:ph idx="11" type="ftr"/>
          </p:nvPr>
        </p:nvSpPr>
        <p:spPr>
          <a:xfrm>
            <a:off x="3028950" y="6356350"/>
            <a:ext cx="3086100" cy="365100"/>
          </a:xfrm>
          <a:prstGeom prst="rect">
            <a:avLst/>
          </a:prstGeom>
          <a:noFill/>
          <a:ln>
            <a:noFill/>
          </a:ln>
        </p:spPr>
        <p:txBody>
          <a:bodyPr anchorCtr="0" anchor="t" bIns="45700" lIns="91425" spcFirstLastPara="1" rIns="91425" wrap="square" tIns="45700">
            <a:noAutofit/>
          </a:bodyPr>
          <a:lstStyle>
            <a:lvl1pPr lvl="0"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just">
              <a:lnSpc>
                <a:spcPct val="138888"/>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4" name="Google Shape;64;g5b5c73de94_0_130"/>
          <p:cNvSpPr txBox="1"/>
          <p:nvPr>
            <p:ph idx="12" type="sldNum"/>
          </p:nvPr>
        </p:nvSpPr>
        <p:spPr>
          <a:xfrm>
            <a:off x="6457950" y="6356350"/>
            <a:ext cx="20574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theme" Target="../theme/theme4.xml"/><Relationship Id="rId14" Type="http://schemas.openxmlformats.org/officeDocument/2006/relationships/slideLayout" Target="../slideLayouts/slideLayout3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image" Target="../media/image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g5b5c73de94_0_81"/>
          <p:cNvPicPr preferRelativeResize="0"/>
          <p:nvPr/>
        </p:nvPicPr>
        <p:blipFill rotWithShape="1">
          <a:blip r:embed="rId1">
            <a:alphaModFix/>
          </a:blip>
          <a:srcRect b="0" l="0" r="0" t="0"/>
          <a:stretch/>
        </p:blipFill>
        <p:spPr>
          <a:xfrm>
            <a:off x="0" y="1"/>
            <a:ext cx="9191625" cy="68579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g5b5c73de94_0_156"/>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Calibri"/>
              <a:buNone/>
              <a:defRPr b="1" i="0" sz="3600" u="none" cap="small"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g5b5c73de94_0_156"/>
          <p:cNvSpPr txBox="1"/>
          <p:nvPr>
            <p:ph idx="1" type="body"/>
          </p:nvPr>
        </p:nvSpPr>
        <p:spPr>
          <a:xfrm>
            <a:off x="457200" y="1600200"/>
            <a:ext cx="8229600" cy="49821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g5b5c73de94_0_156"/>
          <p:cNvSpPr/>
          <p:nvPr/>
        </p:nvSpPr>
        <p:spPr>
          <a:xfrm rot="5400000">
            <a:off x="318350" y="256425"/>
            <a:ext cx="277800" cy="92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ircles_2" id="88" name="Google Shape;88;g5b5c73de94_0_156"/>
          <p:cNvPicPr preferRelativeResize="0"/>
          <p:nvPr/>
        </p:nvPicPr>
        <p:blipFill rotWithShape="1">
          <a:blip r:embed="rId1">
            <a:alphaModFix/>
          </a:blip>
          <a:srcRect b="0" l="0" r="0" t="0"/>
          <a:stretch/>
        </p:blipFill>
        <p:spPr>
          <a:xfrm rot="10800000">
            <a:off x="8166101" y="-1371600"/>
            <a:ext cx="2259013" cy="2741613"/>
          </a:xfrm>
          <a:prstGeom prst="rect">
            <a:avLst/>
          </a:prstGeom>
          <a:noFill/>
          <a:ln>
            <a:noFill/>
          </a:ln>
        </p:spPr>
      </p:pic>
      <p:pic>
        <p:nvPicPr>
          <p:cNvPr descr="circles_2" id="89" name="Google Shape;89;g5b5c73de94_0_156"/>
          <p:cNvPicPr preferRelativeResize="0"/>
          <p:nvPr/>
        </p:nvPicPr>
        <p:blipFill rotWithShape="1">
          <a:blip r:embed="rId1">
            <a:alphaModFix/>
          </a:blip>
          <a:srcRect b="0" l="0" r="0" t="0"/>
          <a:stretch/>
        </p:blipFill>
        <p:spPr>
          <a:xfrm rot="10800000">
            <a:off x="-962025" y="5486400"/>
            <a:ext cx="2259013" cy="2741613"/>
          </a:xfrm>
          <a:prstGeom prst="rect">
            <a:avLst/>
          </a:prstGeom>
          <a:noFill/>
          <a:ln>
            <a:noFill/>
          </a:ln>
        </p:spPr>
      </p:pic>
      <p:sp>
        <p:nvSpPr>
          <p:cNvPr id="90" name="Google Shape;90;g5b5c73de94_0_156"/>
          <p:cNvSpPr/>
          <p:nvPr/>
        </p:nvSpPr>
        <p:spPr>
          <a:xfrm>
            <a:off x="-6353" y="6582314"/>
            <a:ext cx="9150300" cy="27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g5b5c73de94_0_156"/>
          <p:cNvSpPr/>
          <p:nvPr/>
        </p:nvSpPr>
        <p:spPr>
          <a:xfrm rot="5400000">
            <a:off x="8087549" y="5803664"/>
            <a:ext cx="277800" cy="1835100"/>
          </a:xfrm>
          <a:prstGeom prst="rect">
            <a:avLst/>
          </a:prstGeom>
          <a:solidFill>
            <a:srgbClr val="D8D8D8">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g5b5c73de94_0_156"/>
          <p:cNvSpPr txBox="1"/>
          <p:nvPr/>
        </p:nvSpPr>
        <p:spPr>
          <a:xfrm>
            <a:off x="8553753" y="6598109"/>
            <a:ext cx="4461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fld id="{00000000-1234-1234-1234-123412341234}" type="slidenum">
              <a:rPr b="0" i="0" lang="es-CO" sz="1000" u="none" cap="none" strike="noStrike">
                <a:solidFill>
                  <a:schemeClr val="dk1"/>
                </a:solidFill>
                <a:latin typeface="Arial"/>
                <a:ea typeface="Arial"/>
                <a:cs typeface="Arial"/>
                <a:sym typeface="Arial"/>
              </a:rPr>
              <a:t>‹#›</a:t>
            </a:fld>
            <a:r>
              <a:rPr b="0" i="0" lang="es-CO" sz="1000" u="none" cap="none" strike="noStrike">
                <a:solidFill>
                  <a:schemeClr val="dk1"/>
                </a:solidFill>
                <a:latin typeface="Arial"/>
                <a:ea typeface="Arial"/>
                <a:cs typeface="Arial"/>
                <a:sym typeface="Arial"/>
              </a:rPr>
              <a:t> </a:t>
            </a:r>
            <a:endParaRPr b="0" i="0" sz="1000" u="none" cap="none" strike="noStrike">
              <a:solidFill>
                <a:schemeClr val="dk1"/>
              </a:solidFill>
              <a:latin typeface="Arial"/>
              <a:ea typeface="Arial"/>
              <a:cs typeface="Arial"/>
              <a:sym typeface="Arial"/>
            </a:endParaRPr>
          </a:p>
        </p:txBody>
      </p:sp>
      <p:sp>
        <p:nvSpPr>
          <p:cNvPr id="93" name="Google Shape;93;g5b5c73de94_0_156"/>
          <p:cNvSpPr txBox="1"/>
          <p:nvPr/>
        </p:nvSpPr>
        <p:spPr>
          <a:xfrm>
            <a:off x="-71249" y="6582314"/>
            <a:ext cx="7308900" cy="300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3F3F3F"/>
              </a:buClr>
              <a:buSzPts val="1200"/>
              <a:buFont typeface="Arial"/>
              <a:buNone/>
            </a:pPr>
            <a:r>
              <a:rPr b="1" i="0" lang="es-CO" sz="1200" u="none" cap="small" strike="noStrike">
                <a:solidFill>
                  <a:srgbClr val="3F3F3F"/>
                </a:solidFill>
                <a:latin typeface="Arial"/>
                <a:ea typeface="Arial"/>
                <a:cs typeface="Arial"/>
                <a:sym typeface="Arial"/>
              </a:rPr>
              <a:t>Carlos Mera - Visión Artificial - Universidad Nacional de Colombia</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6" name="Shape 166"/>
        <p:cNvGrpSpPr/>
        <p:nvPr/>
      </p:nvGrpSpPr>
      <p:grpSpPr>
        <a:xfrm>
          <a:off x="0" y="0"/>
          <a:ext cx="0" cy="0"/>
          <a:chOff x="0" y="0"/>
          <a:chExt cx="0" cy="0"/>
        </a:xfrm>
      </p:grpSpPr>
      <p:sp>
        <p:nvSpPr>
          <p:cNvPr id="167" name="Google Shape;167;g6c5ec88a2d_0_316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8" name="Google Shape;168;g6c5ec88a2d_0_316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9" name="Google Shape;169;g6c5ec88a2d_0_31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 name="Shape 230"/>
        <p:cNvGrpSpPr/>
        <p:nvPr/>
      </p:nvGrpSpPr>
      <p:grpSpPr>
        <a:xfrm>
          <a:off x="0" y="0"/>
          <a:ext cx="0" cy="0"/>
          <a:chOff x="0" y="0"/>
          <a:chExt cx="0" cy="0"/>
        </a:xfrm>
      </p:grpSpPr>
      <p:sp>
        <p:nvSpPr>
          <p:cNvPr id="231" name="Google Shape;231;g5f0f32994f_0_736"/>
          <p:cNvSpPr txBox="1"/>
          <p:nvPr>
            <p:ph type="title"/>
          </p:nvPr>
        </p:nvSpPr>
        <p:spPr>
          <a:xfrm>
            <a:off x="920750" y="126354"/>
            <a:ext cx="77661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Calibri"/>
              <a:buNone/>
              <a:defRPr b="1" i="0" sz="3600" u="none" cap="small"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 name="Google Shape;232;g5f0f32994f_0_736"/>
          <p:cNvSpPr txBox="1"/>
          <p:nvPr>
            <p:ph idx="1" type="body"/>
          </p:nvPr>
        </p:nvSpPr>
        <p:spPr>
          <a:xfrm>
            <a:off x="457200" y="1600200"/>
            <a:ext cx="8229600" cy="49821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Google Shape;233;g5f0f32994f_0_736"/>
          <p:cNvSpPr/>
          <p:nvPr/>
        </p:nvSpPr>
        <p:spPr>
          <a:xfrm rot="5400000">
            <a:off x="318350" y="256425"/>
            <a:ext cx="277800" cy="92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ircles_2" id="234" name="Google Shape;234;g5f0f32994f_0_736"/>
          <p:cNvPicPr preferRelativeResize="0"/>
          <p:nvPr/>
        </p:nvPicPr>
        <p:blipFill rotWithShape="1">
          <a:blip r:embed="rId1">
            <a:alphaModFix/>
          </a:blip>
          <a:srcRect b="0" l="0" r="0" t="0"/>
          <a:stretch/>
        </p:blipFill>
        <p:spPr>
          <a:xfrm rot="10800000">
            <a:off x="8166101" y="-1371600"/>
            <a:ext cx="2259013" cy="2741613"/>
          </a:xfrm>
          <a:prstGeom prst="rect">
            <a:avLst/>
          </a:prstGeom>
          <a:noFill/>
          <a:ln>
            <a:noFill/>
          </a:ln>
        </p:spPr>
      </p:pic>
      <p:pic>
        <p:nvPicPr>
          <p:cNvPr descr="circles_2" id="235" name="Google Shape;235;g5f0f32994f_0_736"/>
          <p:cNvPicPr preferRelativeResize="0"/>
          <p:nvPr/>
        </p:nvPicPr>
        <p:blipFill rotWithShape="1">
          <a:blip r:embed="rId1">
            <a:alphaModFix/>
          </a:blip>
          <a:srcRect b="0" l="0" r="0" t="0"/>
          <a:stretch/>
        </p:blipFill>
        <p:spPr>
          <a:xfrm rot="10800000">
            <a:off x="-962025" y="5486400"/>
            <a:ext cx="2259013" cy="2741613"/>
          </a:xfrm>
          <a:prstGeom prst="rect">
            <a:avLst/>
          </a:prstGeom>
          <a:noFill/>
          <a:ln>
            <a:noFill/>
          </a:ln>
        </p:spPr>
      </p:pic>
      <p:sp>
        <p:nvSpPr>
          <p:cNvPr id="236" name="Google Shape;236;g5f0f32994f_0_736"/>
          <p:cNvSpPr/>
          <p:nvPr/>
        </p:nvSpPr>
        <p:spPr>
          <a:xfrm>
            <a:off x="-6353" y="6582314"/>
            <a:ext cx="9150300" cy="27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g5f0f32994f_0_736"/>
          <p:cNvSpPr/>
          <p:nvPr/>
        </p:nvSpPr>
        <p:spPr>
          <a:xfrm rot="5400000">
            <a:off x="8087549" y="5803664"/>
            <a:ext cx="277800" cy="1835100"/>
          </a:xfrm>
          <a:prstGeom prst="rect">
            <a:avLst/>
          </a:prstGeom>
          <a:solidFill>
            <a:srgbClr val="D8D8D8">
              <a:alpha val="5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8" name="Google Shape;238;g5f0f32994f_0_736"/>
          <p:cNvSpPr txBox="1"/>
          <p:nvPr/>
        </p:nvSpPr>
        <p:spPr>
          <a:xfrm>
            <a:off x="8553753" y="6598109"/>
            <a:ext cx="4461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fld id="{00000000-1234-1234-1234-123412341234}" type="slidenum">
              <a:rPr b="0" i="0" lang="es-CO" sz="1000" u="none" cap="none" strike="noStrike">
                <a:solidFill>
                  <a:schemeClr val="dk1"/>
                </a:solidFill>
                <a:latin typeface="Arial"/>
                <a:ea typeface="Arial"/>
                <a:cs typeface="Arial"/>
                <a:sym typeface="Arial"/>
              </a:rPr>
              <a:t>‹#›</a:t>
            </a:fld>
            <a:r>
              <a:rPr b="0" i="0" lang="es-CO" sz="1000" u="none" cap="none" strike="noStrike">
                <a:solidFill>
                  <a:schemeClr val="dk1"/>
                </a:solidFill>
                <a:latin typeface="Arial"/>
                <a:ea typeface="Arial"/>
                <a:cs typeface="Arial"/>
                <a:sym typeface="Arial"/>
              </a:rPr>
              <a:t> </a:t>
            </a:r>
            <a:endParaRPr b="0" i="0" sz="1000" u="none" cap="none" strike="noStrike">
              <a:solidFill>
                <a:schemeClr val="dk1"/>
              </a:solidFill>
              <a:latin typeface="Arial"/>
              <a:ea typeface="Arial"/>
              <a:cs typeface="Arial"/>
              <a:sym typeface="Arial"/>
            </a:endParaRPr>
          </a:p>
        </p:txBody>
      </p:sp>
      <p:sp>
        <p:nvSpPr>
          <p:cNvPr id="239" name="Google Shape;239;g5f0f32994f_0_736"/>
          <p:cNvSpPr txBox="1"/>
          <p:nvPr/>
        </p:nvSpPr>
        <p:spPr>
          <a:xfrm>
            <a:off x="-71249" y="6582314"/>
            <a:ext cx="7308900" cy="300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3F3F3F"/>
              </a:buClr>
              <a:buSzPts val="1200"/>
              <a:buFont typeface="Arial"/>
              <a:buNone/>
            </a:pPr>
            <a:r>
              <a:rPr b="1" i="0" lang="es-CO" sz="1200" u="none" cap="small" strike="noStrike">
                <a:solidFill>
                  <a:srgbClr val="3F3F3F"/>
                </a:solidFill>
                <a:latin typeface="Arial"/>
                <a:ea typeface="Arial"/>
                <a:cs typeface="Arial"/>
                <a:sym typeface="Arial"/>
              </a:rPr>
              <a:t>Carlos Mera - Visión Artificial - Universidad Nacional de Colombia</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s://m2dsupsdlclass.github.io/lectures-lab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hyperlink" Target="https://m2dsupsdlclass.github.io/lectures-lab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hyperlink" Target="https://m2dsupsdlclass.github.io/lectures-lab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m2dsupsdlclass.github.io/lectures-lab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20" Type="http://schemas.openxmlformats.org/officeDocument/2006/relationships/image" Target="../media/image38.png"/><Relationship Id="rId22" Type="http://schemas.openxmlformats.org/officeDocument/2006/relationships/image" Target="../media/image43.png"/><Relationship Id="rId21" Type="http://schemas.openxmlformats.org/officeDocument/2006/relationships/image" Target="../media/image40.png"/><Relationship Id="rId24" Type="http://schemas.openxmlformats.org/officeDocument/2006/relationships/image" Target="../media/image44.png"/><Relationship Id="rId23" Type="http://schemas.openxmlformats.org/officeDocument/2006/relationships/image" Target="../media/image42.png"/><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0.png"/><Relationship Id="rId26" Type="http://schemas.openxmlformats.org/officeDocument/2006/relationships/image" Target="../media/image46.png"/><Relationship Id="rId25" Type="http://schemas.openxmlformats.org/officeDocument/2006/relationships/image" Target="../media/image45.png"/><Relationship Id="rId28" Type="http://schemas.openxmlformats.org/officeDocument/2006/relationships/image" Target="../media/image47.png"/><Relationship Id="rId27" Type="http://schemas.openxmlformats.org/officeDocument/2006/relationships/image" Target="../media/image48.png"/><Relationship Id="rId5" Type="http://schemas.openxmlformats.org/officeDocument/2006/relationships/image" Target="../media/image24.png"/><Relationship Id="rId6" Type="http://schemas.openxmlformats.org/officeDocument/2006/relationships/image" Target="../media/image25.png"/><Relationship Id="rId29" Type="http://schemas.openxmlformats.org/officeDocument/2006/relationships/image" Target="../media/image51.png"/><Relationship Id="rId7" Type="http://schemas.openxmlformats.org/officeDocument/2006/relationships/image" Target="../media/image27.png"/><Relationship Id="rId8" Type="http://schemas.openxmlformats.org/officeDocument/2006/relationships/image" Target="../media/image28.png"/><Relationship Id="rId31" Type="http://schemas.openxmlformats.org/officeDocument/2006/relationships/image" Target="../media/image49.png"/><Relationship Id="rId30" Type="http://schemas.openxmlformats.org/officeDocument/2006/relationships/image" Target="../media/image50.png"/><Relationship Id="rId11" Type="http://schemas.openxmlformats.org/officeDocument/2006/relationships/image" Target="../media/image29.png"/><Relationship Id="rId33" Type="http://schemas.openxmlformats.org/officeDocument/2006/relationships/image" Target="../media/image55.png"/><Relationship Id="rId10" Type="http://schemas.openxmlformats.org/officeDocument/2006/relationships/image" Target="../media/image31.png"/><Relationship Id="rId32" Type="http://schemas.openxmlformats.org/officeDocument/2006/relationships/image" Target="../media/image53.png"/><Relationship Id="rId13" Type="http://schemas.openxmlformats.org/officeDocument/2006/relationships/image" Target="../media/image32.png"/><Relationship Id="rId35" Type="http://schemas.openxmlformats.org/officeDocument/2006/relationships/image" Target="../media/image54.png"/><Relationship Id="rId12" Type="http://schemas.openxmlformats.org/officeDocument/2006/relationships/image" Target="../media/image41.png"/><Relationship Id="rId34" Type="http://schemas.openxmlformats.org/officeDocument/2006/relationships/image" Target="../media/image52.png"/><Relationship Id="rId15" Type="http://schemas.openxmlformats.org/officeDocument/2006/relationships/image" Target="../media/image33.png"/><Relationship Id="rId37" Type="http://schemas.openxmlformats.org/officeDocument/2006/relationships/image" Target="../media/image59.png"/><Relationship Id="rId14" Type="http://schemas.openxmlformats.org/officeDocument/2006/relationships/image" Target="../media/image34.png"/><Relationship Id="rId36" Type="http://schemas.openxmlformats.org/officeDocument/2006/relationships/image" Target="../media/image56.png"/><Relationship Id="rId17" Type="http://schemas.openxmlformats.org/officeDocument/2006/relationships/image" Target="../media/image35.png"/><Relationship Id="rId16" Type="http://schemas.openxmlformats.org/officeDocument/2006/relationships/image" Target="../media/image36.png"/><Relationship Id="rId19" Type="http://schemas.openxmlformats.org/officeDocument/2006/relationships/image" Target="../media/image39.png"/><Relationship Id="rId18" Type="http://schemas.openxmlformats.org/officeDocument/2006/relationships/image" Target="../media/image37.png"/></Relationships>
</file>

<file path=ppt/slides/_rels/slide19.xml.rels><?xml version="1.0" encoding="UTF-8" standalone="yes"?><Relationships xmlns="http://schemas.openxmlformats.org/package/2006/relationships"><Relationship Id="rId20" Type="http://schemas.openxmlformats.org/officeDocument/2006/relationships/image" Target="../media/image37.png"/><Relationship Id="rId22" Type="http://schemas.openxmlformats.org/officeDocument/2006/relationships/image" Target="../media/image38.png"/><Relationship Id="rId21" Type="http://schemas.openxmlformats.org/officeDocument/2006/relationships/image" Target="../media/image39.png"/><Relationship Id="rId24" Type="http://schemas.openxmlformats.org/officeDocument/2006/relationships/image" Target="../media/image43.png"/><Relationship Id="rId23" Type="http://schemas.openxmlformats.org/officeDocument/2006/relationships/image" Target="../media/image40.png"/><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27.png"/><Relationship Id="rId26" Type="http://schemas.openxmlformats.org/officeDocument/2006/relationships/image" Target="../media/image64.png"/><Relationship Id="rId25" Type="http://schemas.openxmlformats.org/officeDocument/2006/relationships/image" Target="../media/image42.png"/><Relationship Id="rId28" Type="http://schemas.openxmlformats.org/officeDocument/2006/relationships/image" Target="../media/image63.png"/><Relationship Id="rId27" Type="http://schemas.openxmlformats.org/officeDocument/2006/relationships/image" Target="../media/image45.png"/><Relationship Id="rId5" Type="http://schemas.openxmlformats.org/officeDocument/2006/relationships/image" Target="../media/image61.png"/><Relationship Id="rId6" Type="http://schemas.openxmlformats.org/officeDocument/2006/relationships/image" Target="../media/image60.png"/><Relationship Id="rId29" Type="http://schemas.openxmlformats.org/officeDocument/2006/relationships/image" Target="../media/image48.png"/><Relationship Id="rId7" Type="http://schemas.openxmlformats.org/officeDocument/2006/relationships/image" Target="../media/image24.png"/><Relationship Id="rId8" Type="http://schemas.openxmlformats.org/officeDocument/2006/relationships/image" Target="../media/image25.png"/><Relationship Id="rId31" Type="http://schemas.openxmlformats.org/officeDocument/2006/relationships/image" Target="../media/image51.png"/><Relationship Id="rId30" Type="http://schemas.openxmlformats.org/officeDocument/2006/relationships/image" Target="../media/image65.png"/><Relationship Id="rId11" Type="http://schemas.openxmlformats.org/officeDocument/2006/relationships/image" Target="../media/image30.png"/><Relationship Id="rId33" Type="http://schemas.openxmlformats.org/officeDocument/2006/relationships/image" Target="../media/image49.png"/><Relationship Id="rId10" Type="http://schemas.openxmlformats.org/officeDocument/2006/relationships/image" Target="../media/image28.png"/><Relationship Id="rId32" Type="http://schemas.openxmlformats.org/officeDocument/2006/relationships/image" Target="../media/image50.png"/><Relationship Id="rId13" Type="http://schemas.openxmlformats.org/officeDocument/2006/relationships/image" Target="../media/image29.png"/><Relationship Id="rId35" Type="http://schemas.openxmlformats.org/officeDocument/2006/relationships/image" Target="../media/image66.png"/><Relationship Id="rId12" Type="http://schemas.openxmlformats.org/officeDocument/2006/relationships/image" Target="../media/image31.png"/><Relationship Id="rId34" Type="http://schemas.openxmlformats.org/officeDocument/2006/relationships/image" Target="../media/image53.png"/><Relationship Id="rId15" Type="http://schemas.openxmlformats.org/officeDocument/2006/relationships/image" Target="../media/image32.png"/><Relationship Id="rId37" Type="http://schemas.openxmlformats.org/officeDocument/2006/relationships/image" Target="../media/image54.png"/><Relationship Id="rId14" Type="http://schemas.openxmlformats.org/officeDocument/2006/relationships/image" Target="../media/image41.png"/><Relationship Id="rId36" Type="http://schemas.openxmlformats.org/officeDocument/2006/relationships/image" Target="../media/image67.png"/><Relationship Id="rId17" Type="http://schemas.openxmlformats.org/officeDocument/2006/relationships/image" Target="../media/image33.png"/><Relationship Id="rId39" Type="http://schemas.openxmlformats.org/officeDocument/2006/relationships/image" Target="../media/image59.png"/><Relationship Id="rId16" Type="http://schemas.openxmlformats.org/officeDocument/2006/relationships/image" Target="../media/image62.png"/><Relationship Id="rId38" Type="http://schemas.openxmlformats.org/officeDocument/2006/relationships/image" Target="../media/image56.png"/><Relationship Id="rId19" Type="http://schemas.openxmlformats.org/officeDocument/2006/relationships/image" Target="../media/image35.png"/><Relationship Id="rId1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0" Type="http://schemas.openxmlformats.org/officeDocument/2006/relationships/image" Target="../media/image94.png"/><Relationship Id="rId42" Type="http://schemas.openxmlformats.org/officeDocument/2006/relationships/image" Target="../media/image96.png"/><Relationship Id="rId41" Type="http://schemas.openxmlformats.org/officeDocument/2006/relationships/image" Target="../media/image92.png"/><Relationship Id="rId44" Type="http://schemas.openxmlformats.org/officeDocument/2006/relationships/image" Target="../media/image95.png"/><Relationship Id="rId43" Type="http://schemas.openxmlformats.org/officeDocument/2006/relationships/image" Target="../media/image93.png"/><Relationship Id="rId46" Type="http://schemas.openxmlformats.org/officeDocument/2006/relationships/image" Target="../media/image98.png"/><Relationship Id="rId45" Type="http://schemas.openxmlformats.org/officeDocument/2006/relationships/image" Target="../media/image97.png"/><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72.png"/><Relationship Id="rId48" Type="http://schemas.openxmlformats.org/officeDocument/2006/relationships/image" Target="../media/image102.png"/><Relationship Id="rId47" Type="http://schemas.openxmlformats.org/officeDocument/2006/relationships/image" Target="../media/image100.png"/><Relationship Id="rId49" Type="http://schemas.openxmlformats.org/officeDocument/2006/relationships/image" Target="../media/image99.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0.png"/><Relationship Id="rId31" Type="http://schemas.openxmlformats.org/officeDocument/2006/relationships/image" Target="../media/image87.png"/><Relationship Id="rId30" Type="http://schemas.openxmlformats.org/officeDocument/2006/relationships/image" Target="../media/image86.png"/><Relationship Id="rId33" Type="http://schemas.openxmlformats.org/officeDocument/2006/relationships/image" Target="../media/image35.png"/><Relationship Id="rId32" Type="http://schemas.openxmlformats.org/officeDocument/2006/relationships/image" Target="../media/image36.png"/><Relationship Id="rId35" Type="http://schemas.openxmlformats.org/officeDocument/2006/relationships/image" Target="../media/image39.png"/><Relationship Id="rId34" Type="http://schemas.openxmlformats.org/officeDocument/2006/relationships/image" Target="../media/image37.png"/><Relationship Id="rId37" Type="http://schemas.openxmlformats.org/officeDocument/2006/relationships/image" Target="../media/image91.png"/><Relationship Id="rId36" Type="http://schemas.openxmlformats.org/officeDocument/2006/relationships/image" Target="../media/image38.png"/><Relationship Id="rId39" Type="http://schemas.openxmlformats.org/officeDocument/2006/relationships/image" Target="../media/image89.png"/><Relationship Id="rId38" Type="http://schemas.openxmlformats.org/officeDocument/2006/relationships/image" Target="../media/image90.png"/><Relationship Id="rId20" Type="http://schemas.openxmlformats.org/officeDocument/2006/relationships/image" Target="../media/image84.png"/><Relationship Id="rId22" Type="http://schemas.openxmlformats.org/officeDocument/2006/relationships/image" Target="../media/image25.png"/><Relationship Id="rId21" Type="http://schemas.openxmlformats.org/officeDocument/2006/relationships/image" Target="../media/image24.png"/><Relationship Id="rId24" Type="http://schemas.openxmlformats.org/officeDocument/2006/relationships/image" Target="../media/image28.png"/><Relationship Id="rId23" Type="http://schemas.openxmlformats.org/officeDocument/2006/relationships/image" Target="../media/image27.png"/><Relationship Id="rId26" Type="http://schemas.openxmlformats.org/officeDocument/2006/relationships/image" Target="../media/image31.png"/><Relationship Id="rId25" Type="http://schemas.openxmlformats.org/officeDocument/2006/relationships/image" Target="../media/image30.png"/><Relationship Id="rId28" Type="http://schemas.openxmlformats.org/officeDocument/2006/relationships/image" Target="../media/image41.png"/><Relationship Id="rId27" Type="http://schemas.openxmlformats.org/officeDocument/2006/relationships/image" Target="../media/image29.png"/><Relationship Id="rId29" Type="http://schemas.openxmlformats.org/officeDocument/2006/relationships/image" Target="../media/image88.png"/><Relationship Id="rId51" Type="http://schemas.openxmlformats.org/officeDocument/2006/relationships/image" Target="../media/image54.png"/><Relationship Id="rId50" Type="http://schemas.openxmlformats.org/officeDocument/2006/relationships/image" Target="../media/image67.png"/><Relationship Id="rId53" Type="http://schemas.openxmlformats.org/officeDocument/2006/relationships/image" Target="../media/image103.png"/><Relationship Id="rId52" Type="http://schemas.openxmlformats.org/officeDocument/2006/relationships/image" Target="../media/image101.png"/><Relationship Id="rId11" Type="http://schemas.openxmlformats.org/officeDocument/2006/relationships/image" Target="../media/image77.png"/><Relationship Id="rId10" Type="http://schemas.openxmlformats.org/officeDocument/2006/relationships/image" Target="../media/image75.png"/><Relationship Id="rId54" Type="http://schemas.openxmlformats.org/officeDocument/2006/relationships/image" Target="../media/image104.png"/><Relationship Id="rId13" Type="http://schemas.openxmlformats.org/officeDocument/2006/relationships/image" Target="../media/image78.png"/><Relationship Id="rId12" Type="http://schemas.openxmlformats.org/officeDocument/2006/relationships/image" Target="../media/image76.png"/><Relationship Id="rId15" Type="http://schemas.openxmlformats.org/officeDocument/2006/relationships/image" Target="../media/image79.png"/><Relationship Id="rId14" Type="http://schemas.openxmlformats.org/officeDocument/2006/relationships/image" Target="../media/image80.png"/><Relationship Id="rId17" Type="http://schemas.openxmlformats.org/officeDocument/2006/relationships/image" Target="../media/image85.png"/><Relationship Id="rId16" Type="http://schemas.openxmlformats.org/officeDocument/2006/relationships/image" Target="../media/image82.png"/><Relationship Id="rId19" Type="http://schemas.openxmlformats.org/officeDocument/2006/relationships/image" Target="../media/image83.png"/><Relationship Id="rId18" Type="http://schemas.openxmlformats.org/officeDocument/2006/relationships/image" Target="../media/image81.png"/></Relationships>
</file>

<file path=ppt/slides/_rels/slide21.xml.rels><?xml version="1.0" encoding="UTF-8" standalone="yes"?><Relationships xmlns="http://schemas.openxmlformats.org/package/2006/relationships"><Relationship Id="rId40" Type="http://schemas.openxmlformats.org/officeDocument/2006/relationships/image" Target="../media/image110.png"/><Relationship Id="rId41" Type="http://schemas.openxmlformats.org/officeDocument/2006/relationships/image" Target="../media/image111.png"/><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1.png"/><Relationship Id="rId31" Type="http://schemas.openxmlformats.org/officeDocument/2006/relationships/image" Target="../media/image66.png"/><Relationship Id="rId30" Type="http://schemas.openxmlformats.org/officeDocument/2006/relationships/image" Target="../media/image53.png"/><Relationship Id="rId33" Type="http://schemas.openxmlformats.org/officeDocument/2006/relationships/image" Target="../media/image54.png"/><Relationship Id="rId32" Type="http://schemas.openxmlformats.org/officeDocument/2006/relationships/image" Target="../media/image52.png"/><Relationship Id="rId35" Type="http://schemas.openxmlformats.org/officeDocument/2006/relationships/image" Target="../media/image59.png"/><Relationship Id="rId34" Type="http://schemas.openxmlformats.org/officeDocument/2006/relationships/image" Target="../media/image56.png"/><Relationship Id="rId37" Type="http://schemas.openxmlformats.org/officeDocument/2006/relationships/image" Target="../media/image105.png"/><Relationship Id="rId36" Type="http://schemas.openxmlformats.org/officeDocument/2006/relationships/image" Target="../media/image108.png"/><Relationship Id="rId39" Type="http://schemas.openxmlformats.org/officeDocument/2006/relationships/image" Target="../media/image106.png"/><Relationship Id="rId38" Type="http://schemas.openxmlformats.org/officeDocument/2006/relationships/image" Target="../media/image114.png"/><Relationship Id="rId20" Type="http://schemas.openxmlformats.org/officeDocument/2006/relationships/image" Target="../media/image43.png"/><Relationship Id="rId22" Type="http://schemas.openxmlformats.org/officeDocument/2006/relationships/image" Target="../media/image44.png"/><Relationship Id="rId21" Type="http://schemas.openxmlformats.org/officeDocument/2006/relationships/image" Target="../media/image42.png"/><Relationship Id="rId24" Type="http://schemas.openxmlformats.org/officeDocument/2006/relationships/image" Target="../media/image63.png"/><Relationship Id="rId23" Type="http://schemas.openxmlformats.org/officeDocument/2006/relationships/image" Target="../media/image45.png"/><Relationship Id="rId26" Type="http://schemas.openxmlformats.org/officeDocument/2006/relationships/image" Target="../media/image65.png"/><Relationship Id="rId25" Type="http://schemas.openxmlformats.org/officeDocument/2006/relationships/image" Target="../media/image48.png"/><Relationship Id="rId28" Type="http://schemas.openxmlformats.org/officeDocument/2006/relationships/image" Target="../media/image50.png"/><Relationship Id="rId27" Type="http://schemas.openxmlformats.org/officeDocument/2006/relationships/image" Target="../media/image51.png"/><Relationship Id="rId29" Type="http://schemas.openxmlformats.org/officeDocument/2006/relationships/image" Target="../media/image49.png"/><Relationship Id="rId11" Type="http://schemas.openxmlformats.org/officeDocument/2006/relationships/image" Target="../media/image32.png"/><Relationship Id="rId10" Type="http://schemas.openxmlformats.org/officeDocument/2006/relationships/image" Target="../media/image41.png"/><Relationship Id="rId13" Type="http://schemas.openxmlformats.org/officeDocument/2006/relationships/image" Target="../media/image33.png"/><Relationship Id="rId12" Type="http://schemas.openxmlformats.org/officeDocument/2006/relationships/image" Target="../media/image34.png"/><Relationship Id="rId15" Type="http://schemas.openxmlformats.org/officeDocument/2006/relationships/image" Target="../media/image35.png"/><Relationship Id="rId14" Type="http://schemas.openxmlformats.org/officeDocument/2006/relationships/image" Target="../media/image36.png"/><Relationship Id="rId17" Type="http://schemas.openxmlformats.org/officeDocument/2006/relationships/image" Target="../media/image39.png"/><Relationship Id="rId16" Type="http://schemas.openxmlformats.org/officeDocument/2006/relationships/image" Target="../media/image37.png"/><Relationship Id="rId19" Type="http://schemas.openxmlformats.org/officeDocument/2006/relationships/image" Target="../media/image40.png"/><Relationship Id="rId18"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107.png"/><Relationship Id="rId4" Type="http://schemas.openxmlformats.org/officeDocument/2006/relationships/image" Target="../media/image116.png"/><Relationship Id="rId5" Type="http://schemas.openxmlformats.org/officeDocument/2006/relationships/image" Target="../media/image1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09.png"/><Relationship Id="rId4" Type="http://schemas.openxmlformats.org/officeDocument/2006/relationships/image" Target="../media/image113.png"/><Relationship Id="rId5"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115.png"/><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121.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3.png"/><Relationship Id="rId6" Type="http://schemas.openxmlformats.org/officeDocument/2006/relationships/image" Target="../media/image125.png"/><Relationship Id="rId7" Type="http://schemas.openxmlformats.org/officeDocument/2006/relationships/image" Target="../media/image124.png"/><Relationship Id="rId8" Type="http://schemas.openxmlformats.org/officeDocument/2006/relationships/image" Target="../media/image1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29.png"/><Relationship Id="rId4" Type="http://schemas.openxmlformats.org/officeDocument/2006/relationships/image" Target="../media/image132.png"/><Relationship Id="rId5" Type="http://schemas.openxmlformats.org/officeDocument/2006/relationships/image" Target="../media/image128.png"/><Relationship Id="rId6" Type="http://schemas.openxmlformats.org/officeDocument/2006/relationships/image" Target="../media/image133.png"/><Relationship Id="rId7" Type="http://schemas.openxmlformats.org/officeDocument/2006/relationships/image" Target="../media/image1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37.png"/><Relationship Id="rId5" Type="http://schemas.openxmlformats.org/officeDocument/2006/relationships/image" Target="../media/image131.png"/><Relationship Id="rId6" Type="http://schemas.openxmlformats.org/officeDocument/2006/relationships/image" Target="../media/image134.png"/><Relationship Id="rId7" Type="http://schemas.openxmlformats.org/officeDocument/2006/relationships/image" Target="../media/image136.png"/><Relationship Id="rId8" Type="http://schemas.openxmlformats.org/officeDocument/2006/relationships/image" Target="../media/image130.png"/><Relationship Id="rId11" Type="http://schemas.openxmlformats.org/officeDocument/2006/relationships/image" Target="../media/image143.png"/><Relationship Id="rId10" Type="http://schemas.openxmlformats.org/officeDocument/2006/relationships/image" Target="../media/image1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40.png"/><Relationship Id="rId4" Type="http://schemas.openxmlformats.org/officeDocument/2006/relationships/image" Target="../media/image139.png"/><Relationship Id="rId5" Type="http://schemas.openxmlformats.org/officeDocument/2006/relationships/image" Target="../media/image142.png"/><Relationship Id="rId6" Type="http://schemas.openxmlformats.org/officeDocument/2006/relationships/image" Target="../media/image145.png"/><Relationship Id="rId7" Type="http://schemas.openxmlformats.org/officeDocument/2006/relationships/image" Target="../media/image1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46.png"/><Relationship Id="rId4" Type="http://schemas.openxmlformats.org/officeDocument/2006/relationships/image" Target="../media/image147.png"/><Relationship Id="rId9"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52.png"/><Relationship Id="rId7" Type="http://schemas.openxmlformats.org/officeDocument/2006/relationships/image" Target="../media/image148.png"/><Relationship Id="rId8" Type="http://schemas.openxmlformats.org/officeDocument/2006/relationships/image" Target="../media/image149.png"/><Relationship Id="rId10" Type="http://schemas.openxmlformats.org/officeDocument/2006/relationships/image" Target="../media/image1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51.png"/><Relationship Id="rId4" Type="http://schemas.openxmlformats.org/officeDocument/2006/relationships/image" Target="../media/image154.png"/><Relationship Id="rId5" Type="http://schemas.openxmlformats.org/officeDocument/2006/relationships/image" Target="../media/image3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56.png"/><Relationship Id="rId4" Type="http://schemas.openxmlformats.org/officeDocument/2006/relationships/image" Target="../media/image157.png"/><Relationship Id="rId9" Type="http://schemas.openxmlformats.org/officeDocument/2006/relationships/image" Target="../media/image160.png"/><Relationship Id="rId5" Type="http://schemas.openxmlformats.org/officeDocument/2006/relationships/image" Target="../media/image159.png"/><Relationship Id="rId6" Type="http://schemas.openxmlformats.org/officeDocument/2006/relationships/image" Target="../media/image158.png"/><Relationship Id="rId7" Type="http://schemas.openxmlformats.org/officeDocument/2006/relationships/image" Target="../media/image161.png"/><Relationship Id="rId8" Type="http://schemas.openxmlformats.org/officeDocument/2006/relationships/image" Target="../media/image162.png"/><Relationship Id="rId11" Type="http://schemas.openxmlformats.org/officeDocument/2006/relationships/image" Target="../media/image165.png"/><Relationship Id="rId10" Type="http://schemas.openxmlformats.org/officeDocument/2006/relationships/image" Target="../media/image163.png"/><Relationship Id="rId13" Type="http://schemas.openxmlformats.org/officeDocument/2006/relationships/image" Target="../media/image167.png"/><Relationship Id="rId12" Type="http://schemas.openxmlformats.org/officeDocument/2006/relationships/image" Target="../media/image166.png"/><Relationship Id="rId15" Type="http://schemas.openxmlformats.org/officeDocument/2006/relationships/image" Target="../media/image169.png"/><Relationship Id="rId14" Type="http://schemas.openxmlformats.org/officeDocument/2006/relationships/image" Target="../media/image164.png"/><Relationship Id="rId16" Type="http://schemas.openxmlformats.org/officeDocument/2006/relationships/image" Target="../media/image168.png"/></Relationships>
</file>

<file path=ppt/slides/_rels/slide33.xml.rels><?xml version="1.0" encoding="UTF-8" standalone="yes"?><Relationships xmlns="http://schemas.openxmlformats.org/package/2006/relationships"><Relationship Id="rId40" Type="http://schemas.openxmlformats.org/officeDocument/2006/relationships/image" Target="../media/image103.png"/><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77.png"/><Relationship Id="rId4" Type="http://schemas.openxmlformats.org/officeDocument/2006/relationships/image" Target="../media/image172.png"/><Relationship Id="rId9" Type="http://schemas.openxmlformats.org/officeDocument/2006/relationships/image" Target="../media/image25.png"/><Relationship Id="rId5" Type="http://schemas.openxmlformats.org/officeDocument/2006/relationships/image" Target="../media/image173.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24.png"/><Relationship Id="rId31" Type="http://schemas.openxmlformats.org/officeDocument/2006/relationships/image" Target="../media/image95.png"/><Relationship Id="rId30" Type="http://schemas.openxmlformats.org/officeDocument/2006/relationships/image" Target="../media/image93.png"/><Relationship Id="rId33" Type="http://schemas.openxmlformats.org/officeDocument/2006/relationships/image" Target="../media/image98.png"/><Relationship Id="rId32" Type="http://schemas.openxmlformats.org/officeDocument/2006/relationships/image" Target="../media/image97.png"/><Relationship Id="rId35" Type="http://schemas.openxmlformats.org/officeDocument/2006/relationships/image" Target="../media/image102.png"/><Relationship Id="rId34" Type="http://schemas.openxmlformats.org/officeDocument/2006/relationships/image" Target="../media/image100.png"/><Relationship Id="rId37" Type="http://schemas.openxmlformats.org/officeDocument/2006/relationships/image" Target="../media/image67.png"/><Relationship Id="rId36" Type="http://schemas.openxmlformats.org/officeDocument/2006/relationships/image" Target="../media/image99.png"/><Relationship Id="rId39" Type="http://schemas.openxmlformats.org/officeDocument/2006/relationships/image" Target="../media/image101.png"/><Relationship Id="rId38" Type="http://schemas.openxmlformats.org/officeDocument/2006/relationships/image" Target="../media/image54.png"/><Relationship Id="rId20" Type="http://schemas.openxmlformats.org/officeDocument/2006/relationships/image" Target="../media/image35.png"/><Relationship Id="rId22" Type="http://schemas.openxmlformats.org/officeDocument/2006/relationships/image" Target="../media/image39.png"/><Relationship Id="rId21" Type="http://schemas.openxmlformats.org/officeDocument/2006/relationships/image" Target="../media/image37.png"/><Relationship Id="rId24" Type="http://schemas.openxmlformats.org/officeDocument/2006/relationships/image" Target="../media/image91.png"/><Relationship Id="rId23" Type="http://schemas.openxmlformats.org/officeDocument/2006/relationships/image" Target="../media/image38.png"/><Relationship Id="rId26" Type="http://schemas.openxmlformats.org/officeDocument/2006/relationships/image" Target="../media/image89.png"/><Relationship Id="rId25" Type="http://schemas.openxmlformats.org/officeDocument/2006/relationships/image" Target="../media/image90.png"/><Relationship Id="rId28" Type="http://schemas.openxmlformats.org/officeDocument/2006/relationships/image" Target="../media/image92.png"/><Relationship Id="rId27" Type="http://schemas.openxmlformats.org/officeDocument/2006/relationships/image" Target="../media/image94.png"/><Relationship Id="rId29" Type="http://schemas.openxmlformats.org/officeDocument/2006/relationships/image" Target="../media/image96.png"/><Relationship Id="rId11" Type="http://schemas.openxmlformats.org/officeDocument/2006/relationships/image" Target="../media/image28.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5" Type="http://schemas.openxmlformats.org/officeDocument/2006/relationships/image" Target="../media/image41.png"/><Relationship Id="rId14" Type="http://schemas.openxmlformats.org/officeDocument/2006/relationships/image" Target="../media/image29.png"/><Relationship Id="rId17" Type="http://schemas.openxmlformats.org/officeDocument/2006/relationships/image" Target="../media/image86.png"/><Relationship Id="rId16" Type="http://schemas.openxmlformats.org/officeDocument/2006/relationships/image" Target="../media/image88.png"/><Relationship Id="rId19" Type="http://schemas.openxmlformats.org/officeDocument/2006/relationships/image" Target="../media/image36.png"/><Relationship Id="rId18"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80.png"/><Relationship Id="rId5" Type="http://schemas.openxmlformats.org/officeDocument/2006/relationships/image" Target="../media/image176.png"/><Relationship Id="rId6" Type="http://schemas.openxmlformats.org/officeDocument/2006/relationships/image" Target="../media/image178.png"/><Relationship Id="rId7" Type="http://schemas.openxmlformats.org/officeDocument/2006/relationships/image" Target="../media/image179.png"/><Relationship Id="rId8" Type="http://schemas.openxmlformats.org/officeDocument/2006/relationships/image" Target="../media/image181.png"/><Relationship Id="rId10" Type="http://schemas.openxmlformats.org/officeDocument/2006/relationships/image" Target="../media/image1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187.png"/><Relationship Id="rId4" Type="http://schemas.openxmlformats.org/officeDocument/2006/relationships/image" Target="../media/image183.png"/><Relationship Id="rId9" Type="http://schemas.openxmlformats.org/officeDocument/2006/relationships/image" Target="../media/image188.png"/><Relationship Id="rId5" Type="http://schemas.openxmlformats.org/officeDocument/2006/relationships/image" Target="../media/image184.png"/><Relationship Id="rId6" Type="http://schemas.openxmlformats.org/officeDocument/2006/relationships/image" Target="../media/image186.png"/><Relationship Id="rId7" Type="http://schemas.openxmlformats.org/officeDocument/2006/relationships/image" Target="../media/image185.png"/><Relationship Id="rId8" Type="http://schemas.openxmlformats.org/officeDocument/2006/relationships/image" Target="../media/image18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190.png"/><Relationship Id="rId4" Type="http://schemas.openxmlformats.org/officeDocument/2006/relationships/image" Target="../media/image28.png"/><Relationship Id="rId9" Type="http://schemas.openxmlformats.org/officeDocument/2006/relationships/image" Target="../media/image191.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193.png"/><Relationship Id="rId31" Type="http://schemas.openxmlformats.org/officeDocument/2006/relationships/image" Target="../media/image206.png"/><Relationship Id="rId30" Type="http://schemas.openxmlformats.org/officeDocument/2006/relationships/image" Target="../media/image207.png"/><Relationship Id="rId33" Type="http://schemas.openxmlformats.org/officeDocument/2006/relationships/image" Target="../media/image208.png"/><Relationship Id="rId32" Type="http://schemas.openxmlformats.org/officeDocument/2006/relationships/image" Target="../media/image209.png"/><Relationship Id="rId35" Type="http://schemas.openxmlformats.org/officeDocument/2006/relationships/image" Target="../media/image216.png"/><Relationship Id="rId34" Type="http://schemas.openxmlformats.org/officeDocument/2006/relationships/image" Target="../media/image210.png"/><Relationship Id="rId20" Type="http://schemas.openxmlformats.org/officeDocument/2006/relationships/image" Target="../media/image196.png"/><Relationship Id="rId22" Type="http://schemas.openxmlformats.org/officeDocument/2006/relationships/image" Target="../media/image198.png"/><Relationship Id="rId21" Type="http://schemas.openxmlformats.org/officeDocument/2006/relationships/image" Target="../media/image197.png"/><Relationship Id="rId24" Type="http://schemas.openxmlformats.org/officeDocument/2006/relationships/image" Target="../media/image199.png"/><Relationship Id="rId23" Type="http://schemas.openxmlformats.org/officeDocument/2006/relationships/image" Target="../media/image200.png"/><Relationship Id="rId26" Type="http://schemas.openxmlformats.org/officeDocument/2006/relationships/image" Target="../media/image201.png"/><Relationship Id="rId25" Type="http://schemas.openxmlformats.org/officeDocument/2006/relationships/image" Target="../media/image202.png"/><Relationship Id="rId28" Type="http://schemas.openxmlformats.org/officeDocument/2006/relationships/image" Target="../media/image203.png"/><Relationship Id="rId27" Type="http://schemas.openxmlformats.org/officeDocument/2006/relationships/image" Target="../media/image204.png"/><Relationship Id="rId29" Type="http://schemas.openxmlformats.org/officeDocument/2006/relationships/image" Target="../media/image205.png"/><Relationship Id="rId11" Type="http://schemas.openxmlformats.org/officeDocument/2006/relationships/image" Target="../media/image33.png"/><Relationship Id="rId10" Type="http://schemas.openxmlformats.org/officeDocument/2006/relationships/image" Target="../media/image34.png"/><Relationship Id="rId13" Type="http://schemas.openxmlformats.org/officeDocument/2006/relationships/image" Target="../media/image35.png"/><Relationship Id="rId12" Type="http://schemas.openxmlformats.org/officeDocument/2006/relationships/image" Target="../media/image36.png"/><Relationship Id="rId15" Type="http://schemas.openxmlformats.org/officeDocument/2006/relationships/image" Target="../media/image39.png"/><Relationship Id="rId14" Type="http://schemas.openxmlformats.org/officeDocument/2006/relationships/image" Target="../media/image37.png"/><Relationship Id="rId17" Type="http://schemas.openxmlformats.org/officeDocument/2006/relationships/image" Target="../media/image192.png"/><Relationship Id="rId16" Type="http://schemas.openxmlformats.org/officeDocument/2006/relationships/image" Target="../media/image38.png"/><Relationship Id="rId19" Type="http://schemas.openxmlformats.org/officeDocument/2006/relationships/image" Target="../media/image194.png"/><Relationship Id="rId18" Type="http://schemas.openxmlformats.org/officeDocument/2006/relationships/image" Target="../media/image1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214.png"/><Relationship Id="rId4" Type="http://schemas.openxmlformats.org/officeDocument/2006/relationships/image" Target="../media/image211.png"/><Relationship Id="rId9" Type="http://schemas.openxmlformats.org/officeDocument/2006/relationships/image" Target="../media/image218.png"/><Relationship Id="rId5" Type="http://schemas.openxmlformats.org/officeDocument/2006/relationships/image" Target="../media/image213.png"/><Relationship Id="rId6" Type="http://schemas.openxmlformats.org/officeDocument/2006/relationships/image" Target="../media/image212.png"/><Relationship Id="rId7" Type="http://schemas.openxmlformats.org/officeDocument/2006/relationships/image" Target="../media/image215.png"/><Relationship Id="rId8" Type="http://schemas.openxmlformats.org/officeDocument/2006/relationships/image" Target="../media/image217.png"/><Relationship Id="rId31" Type="http://schemas.openxmlformats.org/officeDocument/2006/relationships/image" Target="../media/image239.png"/><Relationship Id="rId30" Type="http://schemas.openxmlformats.org/officeDocument/2006/relationships/image" Target="../media/image238.png"/><Relationship Id="rId33" Type="http://schemas.openxmlformats.org/officeDocument/2006/relationships/image" Target="../media/image240.png"/><Relationship Id="rId32" Type="http://schemas.openxmlformats.org/officeDocument/2006/relationships/image" Target="../media/image242.png"/><Relationship Id="rId35" Type="http://schemas.openxmlformats.org/officeDocument/2006/relationships/image" Target="../media/image241.png"/><Relationship Id="rId34" Type="http://schemas.openxmlformats.org/officeDocument/2006/relationships/image" Target="../media/image245.png"/><Relationship Id="rId37" Type="http://schemas.openxmlformats.org/officeDocument/2006/relationships/image" Target="../media/image246.png"/><Relationship Id="rId36" Type="http://schemas.openxmlformats.org/officeDocument/2006/relationships/image" Target="../media/image243.png"/><Relationship Id="rId38" Type="http://schemas.openxmlformats.org/officeDocument/2006/relationships/image" Target="../media/image247.png"/><Relationship Id="rId20" Type="http://schemas.openxmlformats.org/officeDocument/2006/relationships/image" Target="../media/image229.png"/><Relationship Id="rId22" Type="http://schemas.openxmlformats.org/officeDocument/2006/relationships/image" Target="../media/image237.png"/><Relationship Id="rId21" Type="http://schemas.openxmlformats.org/officeDocument/2006/relationships/image" Target="../media/image230.png"/><Relationship Id="rId24" Type="http://schemas.openxmlformats.org/officeDocument/2006/relationships/image" Target="../media/image234.png"/><Relationship Id="rId23" Type="http://schemas.openxmlformats.org/officeDocument/2006/relationships/image" Target="../media/image232.png"/><Relationship Id="rId26" Type="http://schemas.openxmlformats.org/officeDocument/2006/relationships/image" Target="../media/image233.png"/><Relationship Id="rId25" Type="http://schemas.openxmlformats.org/officeDocument/2006/relationships/image" Target="../media/image231.png"/><Relationship Id="rId28" Type="http://schemas.openxmlformats.org/officeDocument/2006/relationships/image" Target="../media/image235.png"/><Relationship Id="rId27" Type="http://schemas.openxmlformats.org/officeDocument/2006/relationships/image" Target="../media/image236.png"/><Relationship Id="rId29" Type="http://schemas.openxmlformats.org/officeDocument/2006/relationships/image" Target="../media/image244.png"/><Relationship Id="rId11" Type="http://schemas.openxmlformats.org/officeDocument/2006/relationships/image" Target="../media/image219.png"/><Relationship Id="rId10" Type="http://schemas.openxmlformats.org/officeDocument/2006/relationships/image" Target="../media/image224.png"/><Relationship Id="rId13" Type="http://schemas.openxmlformats.org/officeDocument/2006/relationships/image" Target="../media/image220.png"/><Relationship Id="rId12" Type="http://schemas.openxmlformats.org/officeDocument/2006/relationships/image" Target="../media/image222.png"/><Relationship Id="rId15" Type="http://schemas.openxmlformats.org/officeDocument/2006/relationships/image" Target="../media/image221.png"/><Relationship Id="rId14" Type="http://schemas.openxmlformats.org/officeDocument/2006/relationships/image" Target="../media/image225.png"/><Relationship Id="rId17" Type="http://schemas.openxmlformats.org/officeDocument/2006/relationships/image" Target="../media/image227.png"/><Relationship Id="rId16" Type="http://schemas.openxmlformats.org/officeDocument/2006/relationships/image" Target="../media/image223.png"/><Relationship Id="rId19" Type="http://schemas.openxmlformats.org/officeDocument/2006/relationships/image" Target="../media/image226.png"/><Relationship Id="rId18" Type="http://schemas.openxmlformats.org/officeDocument/2006/relationships/image" Target="../media/image2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2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258.png"/><Relationship Id="rId4" Type="http://schemas.openxmlformats.org/officeDocument/2006/relationships/hyperlink" Target="http://cs231n.github.io/convolutional-networks/#over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m2dsupsdlclass.github.io/lectures-lab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3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2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248.png"/><Relationship Id="rId4" Type="http://schemas.openxmlformats.org/officeDocument/2006/relationships/image" Target="../media/image250.png"/><Relationship Id="rId5" Type="http://schemas.openxmlformats.org/officeDocument/2006/relationships/image" Target="../media/image252.png"/><Relationship Id="rId6" Type="http://schemas.openxmlformats.org/officeDocument/2006/relationships/image" Target="../media/image251.png"/><Relationship Id="rId7" Type="http://schemas.openxmlformats.org/officeDocument/2006/relationships/image" Target="../media/image2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27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2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2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62.png"/><Relationship Id="rId4" Type="http://schemas.openxmlformats.org/officeDocument/2006/relationships/image" Target="../media/image265.png"/><Relationship Id="rId5" Type="http://schemas.openxmlformats.org/officeDocument/2006/relationships/image" Target="../media/image257.png"/><Relationship Id="rId6" Type="http://schemas.openxmlformats.org/officeDocument/2006/relationships/image" Target="../media/image2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261.png"/><Relationship Id="rId4" Type="http://schemas.openxmlformats.org/officeDocument/2006/relationships/image" Target="../media/image263.png"/><Relationship Id="rId5" Type="http://schemas.openxmlformats.org/officeDocument/2006/relationships/image" Target="../media/image268.png"/><Relationship Id="rId6" Type="http://schemas.openxmlformats.org/officeDocument/2006/relationships/image" Target="../media/image2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2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hyperlink" Target="http://www.mdpi.com/1424-8220/17/8/1729" TargetMode="External"/><Relationship Id="rId4" Type="http://schemas.openxmlformats.org/officeDocument/2006/relationships/image" Target="../media/image274.png"/><Relationship Id="rId5" Type="http://schemas.openxmlformats.org/officeDocument/2006/relationships/image" Target="../media/image2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m2dsupsdlclass.github.io/lectures-lab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cs231n.github.io/convolutional-networks/#overview" TargetMode="External"/><Relationship Id="rId4" Type="http://schemas.openxmlformats.org/officeDocument/2006/relationships/image" Target="../media/image2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290.png"/><Relationship Id="rId4" Type="http://schemas.openxmlformats.org/officeDocument/2006/relationships/hyperlink" Target="https://de.mathworks.com/solutions/deep-learning/convolutional-neural-network.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image" Target="../media/image272.png"/><Relationship Id="rId6" Type="http://schemas.openxmlformats.org/officeDocument/2006/relationships/image" Target="../media/image2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2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2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2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3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2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3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2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m2dsupsdlclass.github.io/lectures-lab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282.png"/><Relationship Id="rId4" Type="http://schemas.openxmlformats.org/officeDocument/2006/relationships/image" Target="../media/image2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1.xml"/><Relationship Id="rId3" Type="http://schemas.openxmlformats.org/officeDocument/2006/relationships/image" Target="../media/image285.png"/><Relationship Id="rId4" Type="http://schemas.openxmlformats.org/officeDocument/2006/relationships/image" Target="../media/image284.png"/><Relationship Id="rId5" Type="http://schemas.openxmlformats.org/officeDocument/2006/relationships/image" Target="../media/image286.png"/><Relationship Id="rId6" Type="http://schemas.openxmlformats.org/officeDocument/2006/relationships/image" Target="../media/image2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 Id="rId3" Type="http://schemas.openxmlformats.org/officeDocument/2006/relationships/image" Target="../media/image2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3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306.png"/><Relationship Id="rId4" Type="http://schemas.openxmlformats.org/officeDocument/2006/relationships/hyperlink" Target="https://towardsdatascience.com/recurrent-neural-networks-and-lstm-4b601dd822a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 Id="rId3" Type="http://schemas.openxmlformats.org/officeDocument/2006/relationships/image" Target="../media/image2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m2dsupsdlclass.github.io/lectures-lab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 Id="rId3" Type="http://schemas.openxmlformats.org/officeDocument/2006/relationships/image" Target="../media/image347.png"/><Relationship Id="rId4" Type="http://schemas.openxmlformats.org/officeDocument/2006/relationships/hyperlink" Target="http://www.youtube.com/watch?v=Mx41SPMLBMg" TargetMode="External"/><Relationship Id="rId5" Type="http://schemas.openxmlformats.org/officeDocument/2006/relationships/image" Target="../media/image3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 Id="rId3" Type="http://schemas.openxmlformats.org/officeDocument/2006/relationships/hyperlink" Target="https://towardsdatascience.com/recurrent-neural-networks-and-lstm-4b601dd822a5" TargetMode="External"/><Relationship Id="rId4" Type="http://schemas.openxmlformats.org/officeDocument/2006/relationships/image" Target="../media/image299.png"/><Relationship Id="rId9"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2.png"/><Relationship Id="rId8" Type="http://schemas.openxmlformats.org/officeDocument/2006/relationships/image" Target="../media/image297.png"/><Relationship Id="rId11" Type="http://schemas.openxmlformats.org/officeDocument/2006/relationships/image" Target="../media/image298.png"/><Relationship Id="rId10" Type="http://schemas.openxmlformats.org/officeDocument/2006/relationships/image" Target="../media/image296.png"/><Relationship Id="rId13" Type="http://schemas.openxmlformats.org/officeDocument/2006/relationships/image" Target="../media/image300.png"/><Relationship Id="rId12" Type="http://schemas.openxmlformats.org/officeDocument/2006/relationships/image" Target="../media/image3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3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hyperlink" Target="https://towardsdatascience.com/recurrent-neural-networks-and-lstm-4b601dd822a5" TargetMode="External"/><Relationship Id="rId4" Type="http://schemas.openxmlformats.org/officeDocument/2006/relationships/image" Target="../media/image299.png"/><Relationship Id="rId9" Type="http://schemas.openxmlformats.org/officeDocument/2006/relationships/image" Target="../media/image308.png"/><Relationship Id="rId5" Type="http://schemas.openxmlformats.org/officeDocument/2006/relationships/image" Target="../media/image302.png"/><Relationship Id="rId6" Type="http://schemas.openxmlformats.org/officeDocument/2006/relationships/image" Target="../media/image301.png"/><Relationship Id="rId7" Type="http://schemas.openxmlformats.org/officeDocument/2006/relationships/image" Target="../media/image305.png"/><Relationship Id="rId8" Type="http://schemas.openxmlformats.org/officeDocument/2006/relationships/image" Target="../media/image304.png"/><Relationship Id="rId11" Type="http://schemas.openxmlformats.org/officeDocument/2006/relationships/image" Target="../media/image315.png"/><Relationship Id="rId10" Type="http://schemas.openxmlformats.org/officeDocument/2006/relationships/image" Target="../media/image310.png"/><Relationship Id="rId13" Type="http://schemas.openxmlformats.org/officeDocument/2006/relationships/image" Target="../media/image313.png"/><Relationship Id="rId12" Type="http://schemas.openxmlformats.org/officeDocument/2006/relationships/image" Target="../media/image317.png"/><Relationship Id="rId15" Type="http://schemas.openxmlformats.org/officeDocument/2006/relationships/image" Target="../media/image311.png"/><Relationship Id="rId14" Type="http://schemas.openxmlformats.org/officeDocument/2006/relationships/image" Target="../media/image316.png"/><Relationship Id="rId16" Type="http://schemas.openxmlformats.org/officeDocument/2006/relationships/image" Target="../media/image3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hyperlink" Target="https://towardsdatascience.com/recurrent-neural-networks-and-lstm-4b601dd822a5" TargetMode="External"/><Relationship Id="rId4" Type="http://schemas.openxmlformats.org/officeDocument/2006/relationships/image" Target="../media/image314.png"/><Relationship Id="rId5" Type="http://schemas.openxmlformats.org/officeDocument/2006/relationships/image" Target="../media/image3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328.png"/><Relationship Id="rId4" Type="http://schemas.openxmlformats.org/officeDocument/2006/relationships/hyperlink" Target="https://towardsdatascience.com/recurrent-neural-networks-and-lstm-4b601dd822a5" TargetMode="External"/><Relationship Id="rId9" Type="http://schemas.openxmlformats.org/officeDocument/2006/relationships/image" Target="../media/image324.png"/><Relationship Id="rId5" Type="http://schemas.openxmlformats.org/officeDocument/2006/relationships/image" Target="../media/image321.png"/><Relationship Id="rId6" Type="http://schemas.openxmlformats.org/officeDocument/2006/relationships/image" Target="../media/image319.png"/><Relationship Id="rId7" Type="http://schemas.openxmlformats.org/officeDocument/2006/relationships/image" Target="../media/image320.png"/><Relationship Id="rId8" Type="http://schemas.openxmlformats.org/officeDocument/2006/relationships/image" Target="../media/image322.png"/><Relationship Id="rId10" Type="http://schemas.openxmlformats.org/officeDocument/2006/relationships/image" Target="../media/image3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34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3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3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m2dsupsdlclass.github.io/lectures-lab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image" Target="../media/image3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image" Target="../media/image326.png"/><Relationship Id="rId4" Type="http://schemas.openxmlformats.org/officeDocument/2006/relationships/image" Target="../media/image3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333.png"/><Relationship Id="rId4" Type="http://schemas.openxmlformats.org/officeDocument/2006/relationships/image" Target="../media/image3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325.png"/><Relationship Id="rId4" Type="http://schemas.openxmlformats.org/officeDocument/2006/relationships/image" Target="../media/image336.png"/><Relationship Id="rId5" Type="http://schemas.openxmlformats.org/officeDocument/2006/relationships/image" Target="../media/image337.png"/><Relationship Id="rId6" Type="http://schemas.openxmlformats.org/officeDocument/2006/relationships/image" Target="../media/image3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342.png"/><Relationship Id="rId4" Type="http://schemas.openxmlformats.org/officeDocument/2006/relationships/image" Target="../media/image3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342.png"/><Relationship Id="rId4" Type="http://schemas.openxmlformats.org/officeDocument/2006/relationships/image" Target="../media/image338.png"/><Relationship Id="rId5" Type="http://schemas.openxmlformats.org/officeDocument/2006/relationships/image" Target="../media/image3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340.png"/><Relationship Id="rId4" Type="http://schemas.openxmlformats.org/officeDocument/2006/relationships/image" Target="../media/image342.png"/><Relationship Id="rId5" Type="http://schemas.openxmlformats.org/officeDocument/2006/relationships/image" Target="../media/image3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 Id="rId3" Type="http://schemas.openxmlformats.org/officeDocument/2006/relationships/image" Target="../media/image352.png"/><Relationship Id="rId4" Type="http://schemas.openxmlformats.org/officeDocument/2006/relationships/image" Target="../media/image3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 Id="rId3" Type="http://schemas.openxmlformats.org/officeDocument/2006/relationships/image" Target="../media/image3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m2dsupsdlclass.github.io/lectures-lab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 Id="rId3" Type="http://schemas.openxmlformats.org/officeDocument/2006/relationships/image" Target="../media/image3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1.xml"/><Relationship Id="rId3" Type="http://schemas.openxmlformats.org/officeDocument/2006/relationships/image" Target="../media/image3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3.xml"/><Relationship Id="rId3" Type="http://schemas.openxmlformats.org/officeDocument/2006/relationships/image" Target="../media/image3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4.xml"/><Relationship Id="rId3" Type="http://schemas.openxmlformats.org/officeDocument/2006/relationships/image" Target="../media/image3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5.xml"/><Relationship Id="rId3" Type="http://schemas.openxmlformats.org/officeDocument/2006/relationships/image" Target="../media/image3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8.xml"/><Relationship Id="rId3" Type="http://schemas.openxmlformats.org/officeDocument/2006/relationships/image" Target="../media/image3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9.xml"/><Relationship Id="rId3" Type="http://schemas.openxmlformats.org/officeDocument/2006/relationships/image" Target="../media/image3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g6c6c87539d_0_96"/>
          <p:cNvPicPr preferRelativeResize="0"/>
          <p:nvPr/>
        </p:nvPicPr>
        <p:blipFill rotWithShape="1">
          <a:blip r:embed="rId3">
            <a:alphaModFix/>
          </a:blip>
          <a:srcRect b="0" l="0" r="0" t="0"/>
          <a:stretch/>
        </p:blipFill>
        <p:spPr>
          <a:xfrm>
            <a:off x="577219" y="1802925"/>
            <a:ext cx="7236619" cy="2128838"/>
          </a:xfrm>
          <a:prstGeom prst="rect">
            <a:avLst/>
          </a:prstGeom>
          <a:noFill/>
          <a:ln>
            <a:noFill/>
          </a:ln>
        </p:spPr>
      </p:pic>
      <p:sp>
        <p:nvSpPr>
          <p:cNvPr id="382" name="Google Shape;382;g6c6c87539d_0_96"/>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83" name="Google Shape;383;g6c6c87539d_0_96"/>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g6c6c87539d_0_102"/>
          <p:cNvPicPr preferRelativeResize="0"/>
          <p:nvPr/>
        </p:nvPicPr>
        <p:blipFill rotWithShape="1">
          <a:blip r:embed="rId3">
            <a:alphaModFix/>
          </a:blip>
          <a:srcRect b="0" l="0" r="0" t="0"/>
          <a:stretch/>
        </p:blipFill>
        <p:spPr>
          <a:xfrm>
            <a:off x="294319" y="2145800"/>
            <a:ext cx="3870044" cy="2546081"/>
          </a:xfrm>
          <a:prstGeom prst="rect">
            <a:avLst/>
          </a:prstGeom>
          <a:noFill/>
          <a:ln>
            <a:noFill/>
          </a:ln>
        </p:spPr>
      </p:pic>
      <p:pic>
        <p:nvPicPr>
          <p:cNvPr id="389" name="Google Shape;389;g6c6c87539d_0_102"/>
          <p:cNvPicPr preferRelativeResize="0"/>
          <p:nvPr/>
        </p:nvPicPr>
        <p:blipFill rotWithShape="1">
          <a:blip r:embed="rId4">
            <a:alphaModFix/>
          </a:blip>
          <a:srcRect b="0" l="0" r="0" t="0"/>
          <a:stretch/>
        </p:blipFill>
        <p:spPr>
          <a:xfrm>
            <a:off x="4591988" y="2145800"/>
            <a:ext cx="4095862" cy="2546081"/>
          </a:xfrm>
          <a:prstGeom prst="rect">
            <a:avLst/>
          </a:prstGeom>
          <a:noFill/>
          <a:ln>
            <a:noFill/>
          </a:ln>
        </p:spPr>
      </p:pic>
      <p:sp>
        <p:nvSpPr>
          <p:cNvPr id="390" name="Google Shape;390;g6c6c87539d_0_102"/>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5"/>
              </a:rPr>
              <a:t>https://m2dsupsdlclass.github.io/lectures-labs/</a:t>
            </a:r>
            <a:endParaRPr b="0" i="0" sz="1400" u="none" cap="none" strike="noStrike">
              <a:solidFill>
                <a:srgbClr val="000000"/>
              </a:solidFill>
              <a:latin typeface="Arial"/>
              <a:ea typeface="Arial"/>
              <a:cs typeface="Arial"/>
              <a:sym typeface="Arial"/>
            </a:endParaRPr>
          </a:p>
        </p:txBody>
      </p:sp>
      <p:sp>
        <p:nvSpPr>
          <p:cNvPr id="391" name="Google Shape;391;g6c6c87539d_0_102"/>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g6c6c87539d_0_109"/>
          <p:cNvPicPr preferRelativeResize="0"/>
          <p:nvPr/>
        </p:nvPicPr>
        <p:blipFill rotWithShape="1">
          <a:blip r:embed="rId3">
            <a:alphaModFix/>
          </a:blip>
          <a:srcRect b="0" l="0" r="0" t="0"/>
          <a:stretch/>
        </p:blipFill>
        <p:spPr>
          <a:xfrm>
            <a:off x="609338" y="1575100"/>
            <a:ext cx="7699575" cy="3190649"/>
          </a:xfrm>
          <a:prstGeom prst="rect">
            <a:avLst/>
          </a:prstGeom>
          <a:noFill/>
          <a:ln>
            <a:noFill/>
          </a:ln>
        </p:spPr>
      </p:pic>
      <p:sp>
        <p:nvSpPr>
          <p:cNvPr id="397" name="Google Shape;397;g6c6c87539d_0_109"/>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98" name="Google Shape;398;g6c6c87539d_0_109"/>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g6c6c87539d_0_115"/>
          <p:cNvPicPr preferRelativeResize="0"/>
          <p:nvPr/>
        </p:nvPicPr>
        <p:blipFill rotWithShape="1">
          <a:blip r:embed="rId3">
            <a:alphaModFix/>
          </a:blip>
          <a:srcRect b="0" l="0" r="0" t="0"/>
          <a:stretch/>
        </p:blipFill>
        <p:spPr>
          <a:xfrm>
            <a:off x="1593075" y="1820050"/>
            <a:ext cx="5706019" cy="2757038"/>
          </a:xfrm>
          <a:prstGeom prst="rect">
            <a:avLst/>
          </a:prstGeom>
          <a:noFill/>
          <a:ln>
            <a:noFill/>
          </a:ln>
        </p:spPr>
      </p:pic>
      <p:sp>
        <p:nvSpPr>
          <p:cNvPr id="404" name="Google Shape;404;g6c6c87539d_0_115"/>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405" name="Google Shape;405;g6c6c87539d_0_115"/>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g6c6c87539d_0_212"/>
          <p:cNvSpPr txBox="1"/>
          <p:nvPr>
            <p:ph idx="1" type="body"/>
          </p:nvPr>
        </p:nvSpPr>
        <p:spPr>
          <a:xfrm>
            <a:off x="425085" y="2318216"/>
            <a:ext cx="6909900" cy="4320600"/>
          </a:xfrm>
          <a:prstGeom prst="rect">
            <a:avLst/>
          </a:prstGeom>
          <a:noFill/>
          <a:ln>
            <a:noFill/>
          </a:ln>
        </p:spPr>
        <p:txBody>
          <a:bodyPr anchorCtr="0" anchor="t" bIns="45700" lIns="91425" spcFirstLastPara="1" rIns="91425" wrap="square" tIns="45700">
            <a:noAutofit/>
          </a:bodyPr>
          <a:lstStyle/>
          <a:p>
            <a:pPr indent="-221964" lvl="0" marL="221964" rtl="0" algn="just">
              <a:lnSpc>
                <a:spcPct val="90000"/>
              </a:lnSpc>
              <a:spcBef>
                <a:spcPts val="0"/>
              </a:spcBef>
              <a:spcAft>
                <a:spcPts val="0"/>
              </a:spcAft>
              <a:buClr>
                <a:schemeClr val="dk1"/>
              </a:buClr>
              <a:buSzPts val="2800"/>
              <a:buFont typeface="Calibri"/>
              <a:buNone/>
            </a:pPr>
            <a:r>
              <a:rPr lang="es-CO" sz="2400">
                <a:solidFill>
                  <a:srgbClr val="000000"/>
                </a:solidFill>
              </a:rPr>
              <a:t>Cuerpo: Soma celular</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rPr lang="es-CO" sz="2400">
                <a:solidFill>
                  <a:srgbClr val="000000"/>
                </a:solidFill>
              </a:rPr>
              <a:t>Axon: Ramificación de la célula.</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rPr lang="es-CO" sz="2400">
                <a:solidFill>
                  <a:srgbClr val="000000"/>
                </a:solidFill>
              </a:rPr>
              <a:t>Dendritas: Ramificaciones de entrada</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t/>
            </a:r>
            <a:endParaRPr sz="2400">
              <a:solidFill>
                <a:srgbClr val="000000"/>
              </a:solidFill>
            </a:endParaRPr>
          </a:p>
          <a:p>
            <a:pPr indent="-221964" lvl="0" marL="221964" rtl="0" algn="just">
              <a:lnSpc>
                <a:spcPct val="90000"/>
              </a:lnSpc>
              <a:spcBef>
                <a:spcPts val="971"/>
              </a:spcBef>
              <a:spcAft>
                <a:spcPts val="0"/>
              </a:spcAft>
              <a:buClr>
                <a:schemeClr val="dk1"/>
              </a:buClr>
              <a:buSzPts val="2800"/>
              <a:buFont typeface="Calibri"/>
              <a:buNone/>
            </a:pPr>
            <a:r>
              <a:rPr lang="es-CO" sz="2400">
                <a:solidFill>
                  <a:srgbClr val="000000"/>
                </a:solidFill>
              </a:rPr>
              <a:t>Sinapsis: Recoge información electro-química.</a:t>
            </a:r>
            <a:r>
              <a:rPr lang="es-CO" sz="2000"/>
              <a:t>	</a:t>
            </a:r>
            <a:endParaRPr/>
          </a:p>
        </p:txBody>
      </p:sp>
      <p:pic>
        <p:nvPicPr>
          <p:cNvPr id="412" name="Google Shape;412;g6c6c87539d_0_212"/>
          <p:cNvPicPr preferRelativeResize="0"/>
          <p:nvPr/>
        </p:nvPicPr>
        <p:blipFill rotWithShape="1">
          <a:blip r:embed="rId3">
            <a:alphaModFix/>
          </a:blip>
          <a:srcRect b="0" l="0" r="0" t="0"/>
          <a:stretch/>
        </p:blipFill>
        <p:spPr>
          <a:xfrm>
            <a:off x="6114005" y="1847251"/>
            <a:ext cx="2778348" cy="2083761"/>
          </a:xfrm>
          <a:prstGeom prst="rect">
            <a:avLst/>
          </a:prstGeom>
          <a:noFill/>
          <a:ln>
            <a:noFill/>
          </a:ln>
        </p:spPr>
      </p:pic>
      <p:sp>
        <p:nvSpPr>
          <p:cNvPr id="413" name="Google Shape;413;g6c6c87539d_0_212"/>
          <p:cNvSpPr txBox="1"/>
          <p:nvPr>
            <p:ph type="title"/>
          </p:nvPr>
        </p:nvSpPr>
        <p:spPr>
          <a:xfrm>
            <a:off x="2358866" y="403776"/>
            <a:ext cx="6148500" cy="119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Red Neuronal Biológica</a:t>
            </a:r>
            <a:endParaRPr b="1" sz="5200">
              <a:solidFill>
                <a:srgbClr val="A61C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g6c6c87539d_0_219"/>
          <p:cNvSpPr txBox="1"/>
          <p:nvPr>
            <p:ph type="title"/>
          </p:nvPr>
        </p:nvSpPr>
        <p:spPr>
          <a:xfrm>
            <a:off x="1167478" y="152996"/>
            <a:ext cx="7435500" cy="1192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4700"/>
              <a:buFont typeface="Calibri"/>
              <a:buNone/>
            </a:pPr>
            <a:r>
              <a:rPr b="1" lang="es-CO" sz="3600" cap="small">
                <a:solidFill>
                  <a:srgbClr val="A61C00"/>
                </a:solidFill>
                <a:latin typeface="Calibri"/>
                <a:ea typeface="Calibri"/>
                <a:cs typeface="Calibri"/>
                <a:sym typeface="Calibri"/>
              </a:rPr>
              <a:t>Entrenamiento de las Redes Neuronales Artificiales</a:t>
            </a:r>
            <a:endParaRPr b="1" sz="4700">
              <a:solidFill>
                <a:srgbClr val="002060"/>
              </a:solidFill>
            </a:endParaRPr>
          </a:p>
        </p:txBody>
      </p:sp>
      <p:sp>
        <p:nvSpPr>
          <p:cNvPr id="420" name="Google Shape;420;g6c6c87539d_0_219"/>
          <p:cNvSpPr txBox="1"/>
          <p:nvPr>
            <p:ph idx="1" type="body"/>
          </p:nvPr>
        </p:nvSpPr>
        <p:spPr>
          <a:xfrm>
            <a:off x="361808" y="2071008"/>
            <a:ext cx="8420400" cy="4577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800"/>
              <a:buNone/>
            </a:pPr>
            <a:r>
              <a:rPr i="1" lang="es-CO"/>
              <a:t>“El objetivo del entrenamiento de una RNA es conseguir que una aplicación determinada, para un conjunto de entradas produzca el conjunto de salidas deseadas o mínimamente consistentes”</a:t>
            </a:r>
            <a:endParaRPr/>
          </a:p>
          <a:p>
            <a:pPr indent="0" lvl="0" marL="0" rtl="0" algn="just">
              <a:lnSpc>
                <a:spcPct val="90000"/>
              </a:lnSpc>
              <a:spcBef>
                <a:spcPts val="971"/>
              </a:spcBef>
              <a:spcAft>
                <a:spcPts val="0"/>
              </a:spcAft>
              <a:buClr>
                <a:srgbClr val="FF0000"/>
              </a:buClr>
              <a:buSzPts val="2800"/>
              <a:buNone/>
            </a:pPr>
            <a:r>
              <a:rPr b="1" i="1" lang="es-CO">
                <a:solidFill>
                  <a:srgbClr val="FF0000"/>
                </a:solidFill>
              </a:rPr>
              <a:t>El conjunto de Aprendizaje debe ser:</a:t>
            </a:r>
            <a:endParaRPr/>
          </a:p>
          <a:p>
            <a:pPr indent="0" lvl="0" marL="0" rtl="0" algn="just">
              <a:lnSpc>
                <a:spcPct val="90000"/>
              </a:lnSpc>
              <a:spcBef>
                <a:spcPts val="971"/>
              </a:spcBef>
              <a:spcAft>
                <a:spcPts val="0"/>
              </a:spcAft>
              <a:buClr>
                <a:schemeClr val="dk1"/>
              </a:buClr>
              <a:buSzPts val="2800"/>
              <a:buNone/>
            </a:pPr>
            <a:r>
              <a:rPr i="1" lang="es-CO"/>
              <a:t>Significativo: Número suficiente de ejemplos.</a:t>
            </a:r>
            <a:endParaRPr/>
          </a:p>
          <a:p>
            <a:pPr indent="0" lvl="0" marL="0" rtl="0" algn="just">
              <a:lnSpc>
                <a:spcPct val="90000"/>
              </a:lnSpc>
              <a:spcBef>
                <a:spcPts val="971"/>
              </a:spcBef>
              <a:spcAft>
                <a:spcPts val="0"/>
              </a:spcAft>
              <a:buClr>
                <a:schemeClr val="dk1"/>
              </a:buClr>
              <a:buSzPts val="2800"/>
              <a:buNone/>
            </a:pPr>
            <a:r>
              <a:rPr i="1" lang="es-CO"/>
              <a:t>Representativo: Conjunto de aprendizaje diverso.</a:t>
            </a:r>
            <a:endParaRPr/>
          </a:p>
          <a:p>
            <a:pPr indent="0" lvl="0" marL="0" rtl="0" algn="just">
              <a:lnSpc>
                <a:spcPct val="90000"/>
              </a:lnSpc>
              <a:spcBef>
                <a:spcPts val="971"/>
              </a:spcBef>
              <a:spcAft>
                <a:spcPts val="0"/>
              </a:spcAft>
              <a:buClr>
                <a:srgbClr val="FF0000"/>
              </a:buClr>
              <a:buSzPts val="2800"/>
              <a:buNone/>
            </a:pPr>
            <a:r>
              <a:rPr b="1" i="1" lang="es-CO">
                <a:solidFill>
                  <a:srgbClr val="FF0000"/>
                </a:solidFill>
              </a:rPr>
              <a:t>La convergencia en el entrenamiento se da por:</a:t>
            </a:r>
            <a:endParaRPr/>
          </a:p>
          <a:p>
            <a:pPr indent="0" lvl="0" marL="0" rtl="0" algn="just">
              <a:lnSpc>
                <a:spcPct val="90000"/>
              </a:lnSpc>
              <a:spcBef>
                <a:spcPts val="971"/>
              </a:spcBef>
              <a:spcAft>
                <a:spcPts val="0"/>
              </a:spcAft>
              <a:buClr>
                <a:schemeClr val="dk1"/>
              </a:buClr>
              <a:buSzPts val="2800"/>
              <a:buNone/>
            </a:pPr>
            <a:r>
              <a:rPr i="1" lang="es-CO"/>
              <a:t>Número</a:t>
            </a:r>
            <a:r>
              <a:rPr i="1" lang="es-CO"/>
              <a:t> fijo de ciclos.</a:t>
            </a:r>
            <a:endParaRPr/>
          </a:p>
          <a:p>
            <a:pPr indent="0" lvl="0" marL="0" rtl="0" algn="just">
              <a:lnSpc>
                <a:spcPct val="90000"/>
              </a:lnSpc>
              <a:spcBef>
                <a:spcPts val="971"/>
              </a:spcBef>
              <a:spcAft>
                <a:spcPts val="0"/>
              </a:spcAft>
              <a:buClr>
                <a:schemeClr val="dk1"/>
              </a:buClr>
              <a:buSzPts val="2800"/>
              <a:buNone/>
            </a:pPr>
            <a:r>
              <a:rPr i="1" lang="es-CO"/>
              <a:t>Error descienda de cierta cantidad.</a:t>
            </a:r>
            <a:endParaRPr/>
          </a:p>
          <a:p>
            <a:pPr indent="0" lvl="0" marL="0" rtl="0" algn="just">
              <a:lnSpc>
                <a:spcPct val="90000"/>
              </a:lnSpc>
              <a:spcBef>
                <a:spcPts val="971"/>
              </a:spcBef>
              <a:spcAft>
                <a:spcPts val="0"/>
              </a:spcAft>
              <a:buClr>
                <a:schemeClr val="dk1"/>
              </a:buClr>
              <a:buSzPts val="2800"/>
              <a:buNone/>
            </a:pPr>
            <a:r>
              <a:rPr i="1" lang="es-CO"/>
              <a:t>Modificación de los pesos sea irrelevante.</a:t>
            </a:r>
            <a:endParaRPr i="1"/>
          </a:p>
        </p:txBody>
      </p:sp>
      <p:pic>
        <p:nvPicPr>
          <p:cNvPr id="421" name="Google Shape;421;g6c6c87539d_0_219"/>
          <p:cNvPicPr preferRelativeResize="0"/>
          <p:nvPr/>
        </p:nvPicPr>
        <p:blipFill rotWithShape="1">
          <a:blip r:embed="rId3">
            <a:alphaModFix/>
          </a:blip>
          <a:srcRect b="0" l="0" r="0" t="0"/>
          <a:stretch/>
        </p:blipFill>
        <p:spPr>
          <a:xfrm>
            <a:off x="5799883" y="3057783"/>
            <a:ext cx="2940282" cy="24033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g6c6c87539d_0_226"/>
          <p:cNvSpPr txBox="1"/>
          <p:nvPr>
            <p:ph type="title"/>
          </p:nvPr>
        </p:nvSpPr>
        <p:spPr>
          <a:xfrm>
            <a:off x="1479809" y="237108"/>
            <a:ext cx="6148500" cy="1192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4700"/>
              <a:buFont typeface="Calibri"/>
              <a:buNone/>
            </a:pPr>
            <a:r>
              <a:rPr b="1" lang="es-CO" sz="3600" cap="small">
                <a:solidFill>
                  <a:srgbClr val="A61C00"/>
                </a:solidFill>
                <a:latin typeface="Calibri"/>
                <a:ea typeface="Calibri"/>
                <a:cs typeface="Calibri"/>
                <a:sym typeface="Calibri"/>
              </a:rPr>
              <a:t>Perceptrón</a:t>
            </a:r>
            <a:r>
              <a:rPr b="1" lang="es-CO" sz="3600" cap="small">
                <a:solidFill>
                  <a:srgbClr val="A61C00"/>
                </a:solidFill>
                <a:latin typeface="Calibri"/>
                <a:ea typeface="Calibri"/>
                <a:cs typeface="Calibri"/>
                <a:sym typeface="Calibri"/>
              </a:rPr>
              <a:t> Simple</a:t>
            </a:r>
            <a:endParaRPr b="1" sz="4700">
              <a:solidFill>
                <a:srgbClr val="002060"/>
              </a:solidFill>
            </a:endParaRPr>
          </a:p>
        </p:txBody>
      </p:sp>
      <p:sp>
        <p:nvSpPr>
          <p:cNvPr id="428" name="Google Shape;428;g6c6c87539d_0_226"/>
          <p:cNvSpPr txBox="1"/>
          <p:nvPr>
            <p:ph idx="1" type="body"/>
          </p:nvPr>
        </p:nvSpPr>
        <p:spPr>
          <a:xfrm>
            <a:off x="133450" y="1287250"/>
            <a:ext cx="8721000" cy="4878000"/>
          </a:xfrm>
          <a:prstGeom prst="rect">
            <a:avLst/>
          </a:prstGeom>
          <a:noFill/>
          <a:ln>
            <a:noFill/>
          </a:ln>
        </p:spPr>
        <p:txBody>
          <a:bodyPr anchorCtr="0" anchor="t" bIns="45700" lIns="91425" spcFirstLastPara="1" rIns="91425" wrap="square" tIns="45700">
            <a:noAutofit/>
          </a:bodyPr>
          <a:lstStyle/>
          <a:p>
            <a:pPr indent="-221964" lvl="0" marL="221964" rtl="0" algn="just">
              <a:lnSpc>
                <a:spcPct val="90000"/>
              </a:lnSpc>
              <a:spcBef>
                <a:spcPts val="0"/>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2000"/>
              <a:buNone/>
            </a:pPr>
            <a:r>
              <a:rPr lang="es-CO" sz="2000"/>
              <a:t>					</a:t>
            </a:r>
            <a:endParaRPr/>
          </a:p>
          <a:p>
            <a:pPr indent="-221964" lvl="0" marL="221964" rtl="0" algn="just">
              <a:lnSpc>
                <a:spcPct val="90000"/>
              </a:lnSpc>
              <a:spcBef>
                <a:spcPts val="971"/>
              </a:spcBef>
              <a:spcAft>
                <a:spcPts val="0"/>
              </a:spcAft>
              <a:buClr>
                <a:schemeClr val="dk1"/>
              </a:buClr>
              <a:buSzPts val="2000"/>
              <a:buNone/>
            </a:pPr>
            <a:r>
              <a:t/>
            </a:r>
            <a:endParaRPr b="1" sz="2000"/>
          </a:p>
          <a:p>
            <a:pPr indent="-221964" lvl="0" marL="221964" rtl="0" algn="just">
              <a:lnSpc>
                <a:spcPct val="90000"/>
              </a:lnSpc>
              <a:spcBef>
                <a:spcPts val="971"/>
              </a:spcBef>
              <a:spcAft>
                <a:spcPts val="0"/>
              </a:spcAft>
              <a:buClr>
                <a:schemeClr val="dk1"/>
              </a:buClr>
              <a:buSzPts val="2000"/>
              <a:buNone/>
            </a:pPr>
            <a:r>
              <a:rPr b="1" lang="es-CO" sz="2000"/>
              <a:t>			</a:t>
            </a:r>
            <a:endParaRPr b="1" sz="1800">
              <a:solidFill>
                <a:srgbClr val="FF0000"/>
              </a:solidFill>
            </a:endParaRPr>
          </a:p>
          <a:p>
            <a:pPr indent="-221964" lvl="0" marL="221964" rtl="0" algn="just">
              <a:lnSpc>
                <a:spcPct val="90000"/>
              </a:lnSpc>
              <a:spcBef>
                <a:spcPts val="971"/>
              </a:spcBef>
              <a:spcAft>
                <a:spcPts val="0"/>
              </a:spcAft>
              <a:buClr>
                <a:schemeClr val="dk1"/>
              </a:buClr>
              <a:buSzPts val="2000"/>
              <a:buFont typeface="Calibri"/>
              <a:buNone/>
            </a:pPr>
            <a:r>
              <a:t/>
            </a:r>
            <a:endParaRPr sz="2000"/>
          </a:p>
          <a:p>
            <a:pPr indent="-221964" lvl="0" marL="221964" rtl="0" algn="just">
              <a:lnSpc>
                <a:spcPct val="90000"/>
              </a:lnSpc>
              <a:spcBef>
                <a:spcPts val="971"/>
              </a:spcBef>
              <a:spcAft>
                <a:spcPts val="0"/>
              </a:spcAft>
              <a:buClr>
                <a:schemeClr val="dk1"/>
              </a:buClr>
              <a:buSzPts val="1400"/>
              <a:buFont typeface="Calibri"/>
              <a:buNone/>
            </a:pPr>
            <a:r>
              <a:t/>
            </a:r>
            <a:endParaRPr sz="1400"/>
          </a:p>
          <a:p>
            <a:pPr indent="-221964" lvl="0" marL="221964" rtl="0" algn="just">
              <a:lnSpc>
                <a:spcPct val="90000"/>
              </a:lnSpc>
              <a:spcBef>
                <a:spcPts val="971"/>
              </a:spcBef>
              <a:spcAft>
                <a:spcPts val="0"/>
              </a:spcAft>
              <a:buClr>
                <a:schemeClr val="dk1"/>
              </a:buClr>
              <a:buSzPts val="1400"/>
              <a:buFont typeface="Calibri"/>
              <a:buNone/>
            </a:pPr>
            <a:r>
              <a:t/>
            </a:r>
            <a:endParaRPr sz="1400"/>
          </a:p>
          <a:p>
            <a:pPr indent="-221964" lvl="0" marL="221964" rtl="0" algn="just">
              <a:lnSpc>
                <a:spcPct val="90000"/>
              </a:lnSpc>
              <a:spcBef>
                <a:spcPts val="971"/>
              </a:spcBef>
              <a:spcAft>
                <a:spcPts val="0"/>
              </a:spcAft>
              <a:buClr>
                <a:schemeClr val="dk1"/>
              </a:buClr>
              <a:buSzPts val="2000"/>
              <a:buFont typeface="Calibri"/>
              <a:buNone/>
            </a:pPr>
            <a:r>
              <a:t/>
            </a:r>
            <a:endParaRPr sz="2000"/>
          </a:p>
        </p:txBody>
      </p:sp>
      <p:sp>
        <p:nvSpPr>
          <p:cNvPr id="429" name="Google Shape;429;g6c6c87539d_0_226"/>
          <p:cNvSpPr/>
          <p:nvPr/>
        </p:nvSpPr>
        <p:spPr>
          <a:xfrm>
            <a:off x="311200" y="4329463"/>
            <a:ext cx="1454700" cy="672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30" name="Google Shape;430;g6c6c87539d_0_226"/>
          <p:cNvSpPr/>
          <p:nvPr/>
        </p:nvSpPr>
        <p:spPr>
          <a:xfrm>
            <a:off x="689506" y="6126241"/>
            <a:ext cx="1008300" cy="293100"/>
          </a:xfrm>
          <a:prstGeom prst="rect">
            <a:avLst/>
          </a:prstGeom>
          <a:blipFill rotWithShape="1">
            <a:blip r:embed="rId4">
              <a:alphaModFix/>
            </a:blip>
            <a:stretch>
              <a:fillRect b="-1146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31" name="Google Shape;431;g6c6c87539d_0_226"/>
          <p:cNvSpPr/>
          <p:nvPr/>
        </p:nvSpPr>
        <p:spPr>
          <a:xfrm>
            <a:off x="5283104" y="5225400"/>
            <a:ext cx="3318000" cy="672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432" name="Google Shape;432;g6c6c87539d_0_226"/>
          <p:cNvPicPr preferRelativeResize="0"/>
          <p:nvPr/>
        </p:nvPicPr>
        <p:blipFill rotWithShape="1">
          <a:blip r:embed="rId6">
            <a:alphaModFix/>
          </a:blip>
          <a:srcRect b="0" l="0" r="0" t="0"/>
          <a:stretch/>
        </p:blipFill>
        <p:spPr>
          <a:xfrm>
            <a:off x="5422246" y="1287249"/>
            <a:ext cx="2421085" cy="2276636"/>
          </a:xfrm>
          <a:prstGeom prst="rect">
            <a:avLst/>
          </a:prstGeom>
          <a:noFill/>
          <a:ln>
            <a:noFill/>
          </a:ln>
        </p:spPr>
      </p:pic>
      <p:sp>
        <p:nvSpPr>
          <p:cNvPr id="433" name="Google Shape;433;g6c6c87539d_0_226"/>
          <p:cNvSpPr/>
          <p:nvPr/>
        </p:nvSpPr>
        <p:spPr>
          <a:xfrm>
            <a:off x="1697798" y="5898000"/>
            <a:ext cx="1669800" cy="672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34" name="Google Shape;434;g6c6c87539d_0_226"/>
          <p:cNvSpPr/>
          <p:nvPr/>
        </p:nvSpPr>
        <p:spPr>
          <a:xfrm>
            <a:off x="1779400" y="4340009"/>
            <a:ext cx="2332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Nivel de activación de la célula</a:t>
            </a:r>
            <a:endParaRPr b="0" i="0" sz="1800" u="none" cap="none" strike="noStrike">
              <a:solidFill>
                <a:schemeClr val="dk1"/>
              </a:solidFill>
              <a:latin typeface="Calibri"/>
              <a:ea typeface="Calibri"/>
              <a:cs typeface="Calibri"/>
              <a:sym typeface="Calibri"/>
            </a:endParaRPr>
          </a:p>
        </p:txBody>
      </p:sp>
      <p:sp>
        <p:nvSpPr>
          <p:cNvPr id="435" name="Google Shape;435;g6c6c87539d_0_226"/>
          <p:cNvSpPr/>
          <p:nvPr/>
        </p:nvSpPr>
        <p:spPr>
          <a:xfrm>
            <a:off x="958898" y="5377041"/>
            <a:ext cx="25611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Salida o Activación</a:t>
            </a:r>
            <a:endParaRPr b="1" i="0" sz="1800" u="none" cap="none" strike="noStrike">
              <a:solidFill>
                <a:srgbClr val="FF0000"/>
              </a:solidFill>
              <a:latin typeface="Calibri"/>
              <a:ea typeface="Calibri"/>
              <a:cs typeface="Calibri"/>
              <a:sym typeface="Calibri"/>
            </a:endParaRPr>
          </a:p>
        </p:txBody>
      </p:sp>
      <p:sp>
        <p:nvSpPr>
          <p:cNvPr id="436" name="Google Shape;436;g6c6c87539d_0_226"/>
          <p:cNvSpPr/>
          <p:nvPr/>
        </p:nvSpPr>
        <p:spPr>
          <a:xfrm>
            <a:off x="5488843" y="4481118"/>
            <a:ext cx="27822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	</a:t>
            </a:r>
            <a:r>
              <a:rPr b="1" i="0" lang="es-CO" sz="1800" u="none" cap="none" strike="noStrike">
                <a:solidFill>
                  <a:srgbClr val="FF0000"/>
                </a:solidFill>
                <a:latin typeface="Calibri"/>
                <a:ea typeface="Calibri"/>
                <a:cs typeface="Calibri"/>
                <a:sym typeface="Calibri"/>
              </a:rPr>
              <a:t>Función de Activación</a:t>
            </a:r>
            <a:endParaRPr b="1" i="0" sz="1800" u="none" cap="none" strike="noStrike">
              <a:solidFill>
                <a:srgbClr val="FF0000"/>
              </a:solidFill>
              <a:latin typeface="Calibri"/>
              <a:ea typeface="Calibri"/>
              <a:cs typeface="Calibri"/>
              <a:sym typeface="Calibri"/>
            </a:endParaRPr>
          </a:p>
        </p:txBody>
      </p:sp>
      <p:pic>
        <p:nvPicPr>
          <p:cNvPr id="437" name="Google Shape;437;g6c6c87539d_0_226"/>
          <p:cNvPicPr preferRelativeResize="0"/>
          <p:nvPr/>
        </p:nvPicPr>
        <p:blipFill>
          <a:blip r:embed="rId8">
            <a:alphaModFix/>
          </a:blip>
          <a:stretch>
            <a:fillRect/>
          </a:stretch>
        </p:blipFill>
        <p:spPr>
          <a:xfrm>
            <a:off x="848838" y="1429312"/>
            <a:ext cx="4087563" cy="24610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g6c6c87539d_0_260"/>
          <p:cNvSpPr txBox="1"/>
          <p:nvPr>
            <p:ph type="title"/>
          </p:nvPr>
        </p:nvSpPr>
        <p:spPr>
          <a:xfrm>
            <a:off x="1312169" y="364982"/>
            <a:ext cx="70623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700"/>
              <a:buFont typeface="Calibri"/>
              <a:buNone/>
            </a:pPr>
            <a:r>
              <a:rPr b="1" lang="es-CO" sz="3600" cap="small">
                <a:solidFill>
                  <a:srgbClr val="A61C00"/>
                </a:solidFill>
                <a:latin typeface="Calibri"/>
                <a:ea typeface="Calibri"/>
                <a:cs typeface="Calibri"/>
                <a:sym typeface="Calibri"/>
              </a:rPr>
              <a:t>Proceso de Aprendizaje del </a:t>
            </a:r>
            <a:r>
              <a:rPr b="1" lang="es-CO" sz="3600" cap="small">
                <a:solidFill>
                  <a:srgbClr val="A61C00"/>
                </a:solidFill>
                <a:latin typeface="Calibri"/>
                <a:ea typeface="Calibri"/>
                <a:cs typeface="Calibri"/>
                <a:sym typeface="Calibri"/>
              </a:rPr>
              <a:t>Perceptron</a:t>
            </a:r>
            <a:r>
              <a:rPr b="1" lang="es-CO" sz="3600" cap="small">
                <a:solidFill>
                  <a:srgbClr val="A61C00"/>
                </a:solidFill>
                <a:latin typeface="Calibri"/>
                <a:ea typeface="Calibri"/>
                <a:cs typeface="Calibri"/>
                <a:sym typeface="Calibri"/>
              </a:rPr>
              <a:t> Simple</a:t>
            </a:r>
            <a:endParaRPr b="1" sz="3600" cap="small">
              <a:solidFill>
                <a:srgbClr val="A61C00"/>
              </a:solidFill>
              <a:latin typeface="Calibri"/>
              <a:ea typeface="Calibri"/>
              <a:cs typeface="Calibri"/>
              <a:sym typeface="Calibri"/>
            </a:endParaRPr>
          </a:p>
        </p:txBody>
      </p:sp>
      <p:sp>
        <p:nvSpPr>
          <p:cNvPr id="444" name="Google Shape;444;g6c6c87539d_0_260"/>
          <p:cNvSpPr txBox="1"/>
          <p:nvPr>
            <p:ph idx="1" type="body"/>
          </p:nvPr>
        </p:nvSpPr>
        <p:spPr>
          <a:xfrm>
            <a:off x="533400" y="2105025"/>
            <a:ext cx="8077200" cy="3968400"/>
          </a:xfrm>
          <a:prstGeom prst="rect">
            <a:avLst/>
          </a:prstGeom>
          <a:blipFill rotWithShape="1">
            <a:blip r:embed="rId3">
              <a:alphaModFix/>
            </a:blip>
            <a:stretch>
              <a:fillRect b="0" l="-1188" r="-1127" t="-2727"/>
            </a:stretch>
          </a:blipFill>
          <a:ln>
            <a:noFill/>
          </a:ln>
        </p:spPr>
        <p:txBody>
          <a:bodyPr anchorCtr="0" anchor="t" bIns="45700" lIns="91425" spcFirstLastPara="1" rIns="91425" wrap="square" tIns="45700">
            <a:noAutofit/>
          </a:bodyPr>
          <a:lstStyle/>
          <a:p>
            <a:pPr indent="0" lvl="0" marL="221964" rtl="0" algn="l">
              <a:lnSpc>
                <a:spcPct val="90000"/>
              </a:lnSpc>
              <a:spcBef>
                <a:spcPts val="0"/>
              </a:spcBef>
              <a:spcAft>
                <a:spcPts val="0"/>
              </a:spcAft>
              <a:buSzPts val="1800"/>
              <a:buNone/>
            </a:pPr>
            <a:r>
              <a:rPr lang="es-CO"/>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g6c6c87539d_0_348"/>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Perceptrón</a:t>
            </a:r>
            <a:r>
              <a:rPr b="1" lang="es-CO" sz="3600" cap="small">
                <a:solidFill>
                  <a:srgbClr val="A61C00"/>
                </a:solidFill>
                <a:latin typeface="Calibri"/>
                <a:ea typeface="Calibri"/>
                <a:cs typeface="Calibri"/>
                <a:sym typeface="Calibri"/>
              </a:rPr>
              <a:t> Multicapa</a:t>
            </a:r>
            <a:endParaRPr b="1" sz="5200">
              <a:solidFill>
                <a:srgbClr val="002060"/>
              </a:solidFill>
            </a:endParaRPr>
          </a:p>
        </p:txBody>
      </p:sp>
      <p:sp>
        <p:nvSpPr>
          <p:cNvPr id="451" name="Google Shape;451;g6c6c87539d_0_348"/>
          <p:cNvSpPr txBox="1"/>
          <p:nvPr>
            <p:ph idx="1" type="body"/>
          </p:nvPr>
        </p:nvSpPr>
        <p:spPr>
          <a:xfrm>
            <a:off x="601572" y="3956966"/>
            <a:ext cx="7992900" cy="24570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pic>
        <p:nvPicPr>
          <p:cNvPr id="452" name="Google Shape;452;g6c6c87539d_0_348"/>
          <p:cNvPicPr preferRelativeResize="0"/>
          <p:nvPr/>
        </p:nvPicPr>
        <p:blipFill rotWithShape="1">
          <a:blip r:embed="rId4">
            <a:alphaModFix/>
          </a:blip>
          <a:srcRect b="0" l="0" r="0" t="0"/>
          <a:stretch/>
        </p:blipFill>
        <p:spPr>
          <a:xfrm>
            <a:off x="755576" y="1536431"/>
            <a:ext cx="2662998" cy="1668259"/>
          </a:xfrm>
          <a:prstGeom prst="rect">
            <a:avLst/>
          </a:prstGeom>
          <a:noFill/>
          <a:ln>
            <a:noFill/>
          </a:ln>
        </p:spPr>
      </p:pic>
      <p:grpSp>
        <p:nvGrpSpPr>
          <p:cNvPr id="453" name="Google Shape;453;g6c6c87539d_0_348"/>
          <p:cNvGrpSpPr/>
          <p:nvPr/>
        </p:nvGrpSpPr>
        <p:grpSpPr>
          <a:xfrm>
            <a:off x="4710747" y="1222497"/>
            <a:ext cx="4403501" cy="2981134"/>
            <a:chOff x="4641222" y="1052737"/>
            <a:chExt cx="4403501" cy="2981134"/>
          </a:xfrm>
        </p:grpSpPr>
        <p:grpSp>
          <p:nvGrpSpPr>
            <p:cNvPr id="454" name="Google Shape;454;g6c6c87539d_0_348"/>
            <p:cNvGrpSpPr/>
            <p:nvPr/>
          </p:nvGrpSpPr>
          <p:grpSpPr>
            <a:xfrm>
              <a:off x="4644008" y="1052737"/>
              <a:ext cx="4380892" cy="2946734"/>
              <a:chOff x="0" y="248717"/>
              <a:chExt cx="4381330" cy="2947029"/>
            </a:xfrm>
          </p:grpSpPr>
          <p:sp>
            <p:nvSpPr>
              <p:cNvPr id="455" name="Google Shape;455;g6c6c87539d_0_348"/>
              <p:cNvSpPr txBox="1"/>
              <p:nvPr/>
            </p:nvSpPr>
            <p:spPr>
              <a:xfrm>
                <a:off x="2655418" y="753466"/>
                <a:ext cx="372600" cy="3435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56" name="Google Shape;456;g6c6c87539d_0_348"/>
              <p:cNvSpPr txBox="1"/>
              <p:nvPr/>
            </p:nvSpPr>
            <p:spPr>
              <a:xfrm>
                <a:off x="2382618" y="1389632"/>
                <a:ext cx="372600" cy="343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57" name="Google Shape;457;g6c6c87539d_0_348"/>
              <p:cNvGrpSpPr/>
              <p:nvPr/>
            </p:nvGrpSpPr>
            <p:grpSpPr>
              <a:xfrm>
                <a:off x="0" y="248717"/>
                <a:ext cx="4381330" cy="2947029"/>
                <a:chOff x="0" y="248717"/>
                <a:chExt cx="4381330" cy="2947029"/>
              </a:xfrm>
            </p:grpSpPr>
            <p:sp>
              <p:nvSpPr>
                <p:cNvPr id="458" name="Google Shape;458;g6c6c87539d_0_348"/>
                <p:cNvSpPr txBox="1"/>
                <p:nvPr/>
              </p:nvSpPr>
              <p:spPr>
                <a:xfrm>
                  <a:off x="4008730" y="1133856"/>
                  <a:ext cx="372600" cy="343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59" name="Google Shape;459;g6c6c87539d_0_348"/>
                <p:cNvGrpSpPr/>
                <p:nvPr/>
              </p:nvGrpSpPr>
              <p:grpSpPr>
                <a:xfrm>
                  <a:off x="0" y="248717"/>
                  <a:ext cx="4067057" cy="2947029"/>
                  <a:chOff x="0" y="248717"/>
                  <a:chExt cx="4067057" cy="2947029"/>
                </a:xfrm>
              </p:grpSpPr>
              <p:grpSp>
                <p:nvGrpSpPr>
                  <p:cNvPr id="460" name="Google Shape;460;g6c6c87539d_0_348"/>
                  <p:cNvGrpSpPr/>
                  <p:nvPr/>
                </p:nvGrpSpPr>
                <p:grpSpPr>
                  <a:xfrm>
                    <a:off x="292608" y="248717"/>
                    <a:ext cx="3774449" cy="2947029"/>
                    <a:chOff x="0" y="248717"/>
                    <a:chExt cx="3774449" cy="2947029"/>
                  </a:xfrm>
                </p:grpSpPr>
                <p:grpSp>
                  <p:nvGrpSpPr>
                    <p:cNvPr id="461" name="Google Shape;461;g6c6c87539d_0_348"/>
                    <p:cNvGrpSpPr/>
                    <p:nvPr/>
                  </p:nvGrpSpPr>
                  <p:grpSpPr>
                    <a:xfrm>
                      <a:off x="0" y="248717"/>
                      <a:ext cx="3774449" cy="2150772"/>
                      <a:chOff x="0" y="0"/>
                      <a:chExt cx="3774449" cy="2150772"/>
                    </a:xfrm>
                  </p:grpSpPr>
                  <p:grpSp>
                    <p:nvGrpSpPr>
                      <p:cNvPr id="462" name="Google Shape;462;g6c6c87539d_0_348"/>
                      <p:cNvGrpSpPr/>
                      <p:nvPr/>
                    </p:nvGrpSpPr>
                    <p:grpSpPr>
                      <a:xfrm>
                        <a:off x="0" y="0"/>
                        <a:ext cx="3774449" cy="2150772"/>
                        <a:chOff x="0" y="0"/>
                        <a:chExt cx="3774449" cy="2150772"/>
                      </a:xfrm>
                    </p:grpSpPr>
                    <p:grpSp>
                      <p:nvGrpSpPr>
                        <p:cNvPr id="463" name="Google Shape;463;g6c6c87539d_0_348"/>
                        <p:cNvGrpSpPr/>
                        <p:nvPr/>
                      </p:nvGrpSpPr>
                      <p:grpSpPr>
                        <a:xfrm>
                          <a:off x="0" y="0"/>
                          <a:ext cx="3774449" cy="2150772"/>
                          <a:chOff x="0" y="0"/>
                          <a:chExt cx="3774449" cy="2150772"/>
                        </a:xfrm>
                      </p:grpSpPr>
                      <p:sp>
                        <p:nvSpPr>
                          <p:cNvPr id="464" name="Google Shape;464;g6c6c87539d_0_348"/>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g6c6c87539d_0_348"/>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g6c6c87539d_0_348"/>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g6c6c87539d_0_348"/>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68" name="Google Shape;468;g6c6c87539d_0_348"/>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469" name="Google Shape;469;g6c6c87539d_0_348"/>
                          <p:cNvCxnSpPr>
                            <a:stCxn id="470" idx="3"/>
                          </p:cNvCxnSpPr>
                          <p:nvPr/>
                        </p:nvCxnSpPr>
                        <p:spPr>
                          <a:xfrm>
                            <a:off x="866925" y="1568954"/>
                            <a:ext cx="958200" cy="3300"/>
                          </a:xfrm>
                          <a:prstGeom prst="straightConnector1">
                            <a:avLst/>
                          </a:prstGeom>
                          <a:noFill/>
                          <a:ln cap="flat" cmpd="sng" w="12700">
                            <a:solidFill>
                              <a:srgbClr val="4A7DBA"/>
                            </a:solidFill>
                            <a:prstDash val="solid"/>
                            <a:round/>
                            <a:headEnd len="sm" w="sm" type="none"/>
                            <a:tailEnd len="med" w="med" type="stealth"/>
                          </a:ln>
                        </p:spPr>
                      </p:cxnSp>
                      <p:cxnSp>
                        <p:nvCxnSpPr>
                          <p:cNvPr id="471" name="Google Shape;471;g6c6c87539d_0_348"/>
                          <p:cNvCxnSpPr>
                            <a:stCxn id="465" idx="0"/>
                          </p:cNvCxnSpPr>
                          <p:nvPr/>
                        </p:nvCxnSpPr>
                        <p:spPr>
                          <a:xfrm flipH="1" rot="10800000">
                            <a:off x="687644" y="650988"/>
                            <a:ext cx="1162800" cy="738900"/>
                          </a:xfrm>
                          <a:prstGeom prst="straightConnector1">
                            <a:avLst/>
                          </a:prstGeom>
                          <a:noFill/>
                          <a:ln cap="flat" cmpd="sng" w="12700">
                            <a:solidFill>
                              <a:srgbClr val="4A7DBA"/>
                            </a:solidFill>
                            <a:prstDash val="solid"/>
                            <a:round/>
                            <a:headEnd len="sm" w="sm" type="none"/>
                            <a:tailEnd len="med" w="med" type="stealth"/>
                          </a:ln>
                        </p:spPr>
                      </p:cxnSp>
                      <p:cxnSp>
                        <p:nvCxnSpPr>
                          <p:cNvPr id="472" name="Google Shape;472;g6c6c87539d_0_348"/>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473" name="Google Shape;473;g6c6c87539d_0_348"/>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474" name="Google Shape;474;g6c6c87539d_0_348"/>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475" name="Google Shape;475;g6c6c87539d_0_348"/>
                          <p:cNvSpPr/>
                          <p:nvPr/>
                        </p:nvSpPr>
                        <p:spPr>
                          <a:xfrm>
                            <a:off x="2926080" y="87782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76" name="Google Shape;476;g6c6c87539d_0_348"/>
                          <p:cNvCxnSpPr/>
                          <p:nvPr/>
                        </p:nvCxnSpPr>
                        <p:spPr>
                          <a:xfrm flipH="1" rot="10800000">
                            <a:off x="2136038" y="1090101"/>
                            <a:ext cx="812100" cy="453000"/>
                          </a:xfrm>
                          <a:prstGeom prst="straightConnector1">
                            <a:avLst/>
                          </a:prstGeom>
                          <a:noFill/>
                          <a:ln cap="flat" cmpd="sng" w="12700">
                            <a:solidFill>
                              <a:srgbClr val="4A7DBA"/>
                            </a:solidFill>
                            <a:prstDash val="solid"/>
                            <a:round/>
                            <a:headEnd len="sm" w="sm" type="none"/>
                            <a:tailEnd len="med" w="med" type="stealth"/>
                          </a:ln>
                        </p:spPr>
                      </p:cxnSp>
                      <p:cxnSp>
                        <p:nvCxnSpPr>
                          <p:cNvPr id="477" name="Google Shape;477;g6c6c87539d_0_348"/>
                          <p:cNvCxnSpPr/>
                          <p:nvPr/>
                        </p:nvCxnSpPr>
                        <p:spPr>
                          <a:xfrm>
                            <a:off x="2136038" y="585216"/>
                            <a:ext cx="811500" cy="380400"/>
                          </a:xfrm>
                          <a:prstGeom prst="straightConnector1">
                            <a:avLst/>
                          </a:prstGeom>
                          <a:noFill/>
                          <a:ln cap="flat" cmpd="sng" w="12700">
                            <a:solidFill>
                              <a:srgbClr val="4A7DBA"/>
                            </a:solidFill>
                            <a:prstDash val="solid"/>
                            <a:round/>
                            <a:headEnd len="sm" w="sm" type="none"/>
                            <a:tailEnd len="med" w="med" type="stealth"/>
                          </a:ln>
                        </p:spPr>
                      </p:cxnSp>
                      <p:cxnSp>
                        <p:nvCxnSpPr>
                          <p:cNvPr id="478" name="Google Shape;478;g6c6c87539d_0_348"/>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479" name="Google Shape;479;g6c6c87539d_0_348"/>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480" name="Google Shape;480;g6c6c87539d_0_348"/>
                          <p:cNvCxnSpPr/>
                          <p:nvPr/>
                        </p:nvCxnSpPr>
                        <p:spPr>
                          <a:xfrm>
                            <a:off x="3247949" y="1031444"/>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481" name="Google Shape;481;g6c6c87539d_0_348"/>
                        <p:cNvCxnSpPr/>
                        <p:nvPr/>
                      </p:nvCxnSpPr>
                      <p:spPr>
                        <a:xfrm>
                          <a:off x="3101645" y="431597"/>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482" name="Google Shape;482;g6c6c87539d_0_348"/>
                      <p:cNvSpPr txBox="1"/>
                      <p:nvPr/>
                    </p:nvSpPr>
                    <p:spPr>
                      <a:xfrm>
                        <a:off x="1160243" y="276099"/>
                        <a:ext cx="372600" cy="3435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3" name="Google Shape;483;g6c6c87539d_0_348"/>
                      <p:cNvSpPr txBox="1"/>
                      <p:nvPr/>
                    </p:nvSpPr>
                    <p:spPr>
                      <a:xfrm>
                        <a:off x="1002640" y="641934"/>
                        <a:ext cx="373200" cy="3144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4" name="Google Shape;484;g6c6c87539d_0_348"/>
                      <p:cNvSpPr txBox="1"/>
                      <p:nvPr/>
                    </p:nvSpPr>
                    <p:spPr>
                      <a:xfrm>
                        <a:off x="771752" y="1199602"/>
                        <a:ext cx="373200" cy="3144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5" name="Google Shape;485;g6c6c87539d_0_348"/>
                      <p:cNvSpPr txBox="1"/>
                      <p:nvPr/>
                    </p:nvSpPr>
                    <p:spPr>
                      <a:xfrm>
                        <a:off x="914194" y="1348937"/>
                        <a:ext cx="373200" cy="3144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486" name="Google Shape;486;g6c6c87539d_0_348"/>
                    <p:cNvSpPr txBox="1"/>
                    <p:nvPr/>
                  </p:nvSpPr>
                  <p:spPr>
                    <a:xfrm>
                      <a:off x="2900388" y="1142985"/>
                      <a:ext cx="372600" cy="3435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7" name="Google Shape;487;g6c6c87539d_0_348"/>
                    <p:cNvSpPr txBox="1"/>
                    <p:nvPr/>
                  </p:nvSpPr>
                  <p:spPr>
                    <a:xfrm>
                      <a:off x="3046666" y="731857"/>
                      <a:ext cx="372600" cy="3435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8" name="Google Shape;488;g6c6c87539d_0_348"/>
                    <p:cNvSpPr txBox="1"/>
                    <p:nvPr/>
                  </p:nvSpPr>
                  <p:spPr>
                    <a:xfrm>
                      <a:off x="1890887" y="291727"/>
                      <a:ext cx="372600" cy="3435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9" name="Google Shape;489;g6c6c87539d_0_348"/>
                    <p:cNvSpPr txBox="1"/>
                    <p:nvPr/>
                  </p:nvSpPr>
                  <p:spPr>
                    <a:xfrm>
                      <a:off x="1949133" y="2852246"/>
                      <a:ext cx="372600" cy="3435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0" name="Google Shape;490;g6c6c87539d_0_348"/>
                    <p:cNvSpPr txBox="1"/>
                    <p:nvPr/>
                  </p:nvSpPr>
                  <p:spPr>
                    <a:xfrm>
                      <a:off x="1776888" y="680600"/>
                      <a:ext cx="372600" cy="3435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1" name="Google Shape;491;g6c6c87539d_0_348"/>
                    <p:cNvSpPr txBox="1"/>
                    <p:nvPr/>
                  </p:nvSpPr>
                  <p:spPr>
                    <a:xfrm>
                      <a:off x="490288" y="684429"/>
                      <a:ext cx="372000" cy="3429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0" name="Google Shape;470;g6c6c87539d_0_348"/>
                    <p:cNvSpPr txBox="1"/>
                    <p:nvPr/>
                  </p:nvSpPr>
                  <p:spPr>
                    <a:xfrm>
                      <a:off x="494325" y="1645921"/>
                      <a:ext cx="372600" cy="3435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492" name="Google Shape;492;g6c6c87539d_0_348"/>
                  <p:cNvSpPr txBox="1"/>
                  <p:nvPr/>
                </p:nvSpPr>
                <p:spPr>
                  <a:xfrm>
                    <a:off x="0" y="607162"/>
                    <a:ext cx="372000" cy="3429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3" name="Google Shape;493;g6c6c87539d_0_348"/>
                  <p:cNvSpPr txBox="1"/>
                  <p:nvPr/>
                </p:nvSpPr>
                <p:spPr>
                  <a:xfrm>
                    <a:off x="0" y="1623974"/>
                    <a:ext cx="372000" cy="3429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494" name="Google Shape;494;g6c6c87539d_0_348"/>
            <p:cNvSpPr/>
            <p:nvPr/>
          </p:nvSpPr>
          <p:spPr>
            <a:xfrm>
              <a:off x="5465650" y="3356484"/>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95" name="Google Shape;495;g6c6c87539d_0_348"/>
            <p:cNvCxnSpPr/>
            <p:nvPr/>
          </p:nvCxnSpPr>
          <p:spPr>
            <a:xfrm>
              <a:off x="4933797" y="3518317"/>
              <a:ext cx="526200" cy="0"/>
            </a:xfrm>
            <a:prstGeom prst="straightConnector1">
              <a:avLst/>
            </a:prstGeom>
            <a:noFill/>
            <a:ln cap="flat" cmpd="sng" w="12700">
              <a:solidFill>
                <a:srgbClr val="4A7DBA"/>
              </a:solidFill>
              <a:prstDash val="solid"/>
              <a:round/>
              <a:headEnd len="sm" w="sm" type="none"/>
              <a:tailEnd len="med" w="med" type="stealth"/>
            </a:ln>
          </p:spPr>
        </p:cxnSp>
        <p:sp>
          <p:nvSpPr>
            <p:cNvPr id="496" name="Google Shape;496;g6c6c87539d_0_348"/>
            <p:cNvSpPr txBox="1"/>
            <p:nvPr/>
          </p:nvSpPr>
          <p:spPr>
            <a:xfrm>
              <a:off x="4641222" y="3335455"/>
              <a:ext cx="372000" cy="3429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7" name="Google Shape;497;g6c6c87539d_0_348"/>
            <p:cNvSpPr/>
            <p:nvPr/>
          </p:nvSpPr>
          <p:spPr>
            <a:xfrm>
              <a:off x="6779802" y="3280336"/>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98" name="Google Shape;498;g6c6c87539d_0_348"/>
            <p:cNvCxnSpPr/>
            <p:nvPr/>
          </p:nvCxnSpPr>
          <p:spPr>
            <a:xfrm>
              <a:off x="5814306" y="3514398"/>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499" name="Google Shape;499;g6c6c87539d_0_348"/>
            <p:cNvCxnSpPr/>
            <p:nvPr/>
          </p:nvCxnSpPr>
          <p:spPr>
            <a:xfrm>
              <a:off x="6940718" y="3602171"/>
              <a:ext cx="0" cy="431700"/>
            </a:xfrm>
            <a:prstGeom prst="straightConnector1">
              <a:avLst/>
            </a:prstGeom>
            <a:noFill/>
            <a:ln cap="flat" cmpd="sng" w="12700">
              <a:solidFill>
                <a:srgbClr val="FF0000"/>
              </a:solidFill>
              <a:prstDash val="solid"/>
              <a:round/>
              <a:headEnd len="med" w="med" type="stealth"/>
              <a:tailEnd len="sm" w="sm" type="none"/>
            </a:ln>
          </p:spPr>
        </p:cxnSp>
        <p:sp>
          <p:nvSpPr>
            <p:cNvPr id="500" name="Google Shape;500;g6c6c87539d_0_348"/>
            <p:cNvSpPr txBox="1"/>
            <p:nvPr/>
          </p:nvSpPr>
          <p:spPr>
            <a:xfrm>
              <a:off x="6750545" y="3292783"/>
              <a:ext cx="372600" cy="3435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1" name="Google Shape;501;g6c6c87539d_0_348"/>
            <p:cNvSpPr txBox="1"/>
            <p:nvPr/>
          </p:nvSpPr>
          <p:spPr>
            <a:xfrm>
              <a:off x="6717439" y="2453066"/>
              <a:ext cx="372600" cy="3435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2" name="Google Shape;502;g6c6c87539d_0_348"/>
            <p:cNvSpPr txBox="1"/>
            <p:nvPr/>
          </p:nvSpPr>
          <p:spPr>
            <a:xfrm>
              <a:off x="6835216" y="2859170"/>
              <a:ext cx="372600" cy="3435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3" name="Google Shape;503;g6c6c87539d_0_348"/>
            <p:cNvSpPr txBox="1"/>
            <p:nvPr/>
          </p:nvSpPr>
          <p:spPr>
            <a:xfrm>
              <a:off x="5421827" y="3367606"/>
              <a:ext cx="372600" cy="3435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504" name="Google Shape;504;g6c6c87539d_0_348"/>
            <p:cNvCxnSpPr/>
            <p:nvPr/>
          </p:nvCxnSpPr>
          <p:spPr>
            <a:xfrm>
              <a:off x="8208992" y="2887118"/>
              <a:ext cx="526200" cy="0"/>
            </a:xfrm>
            <a:prstGeom prst="straightConnector1">
              <a:avLst/>
            </a:prstGeom>
            <a:noFill/>
            <a:ln cap="flat" cmpd="sng" w="12700">
              <a:solidFill>
                <a:srgbClr val="4A7DBA"/>
              </a:solidFill>
              <a:prstDash val="solid"/>
              <a:round/>
              <a:headEnd len="sm" w="sm" type="none"/>
              <a:tailEnd len="med" w="med" type="stealth"/>
            </a:ln>
          </p:spPr>
        </p:cxnSp>
        <p:sp>
          <p:nvSpPr>
            <p:cNvPr id="505" name="Google Shape;505;g6c6c87539d_0_348"/>
            <p:cNvSpPr txBox="1"/>
            <p:nvPr/>
          </p:nvSpPr>
          <p:spPr>
            <a:xfrm>
              <a:off x="7861471" y="2749956"/>
              <a:ext cx="372600" cy="3435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6" name="Google Shape;506;g6c6c87539d_0_348"/>
            <p:cNvSpPr txBox="1"/>
            <p:nvPr/>
          </p:nvSpPr>
          <p:spPr>
            <a:xfrm>
              <a:off x="8013679" y="3147776"/>
              <a:ext cx="372600" cy="3435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7" name="Google Shape;507;g6c6c87539d_0_348"/>
            <p:cNvSpPr/>
            <p:nvPr/>
          </p:nvSpPr>
          <p:spPr>
            <a:xfrm>
              <a:off x="7878731" y="27519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08" name="Google Shape;508;g6c6c87539d_0_348"/>
            <p:cNvCxnSpPr/>
            <p:nvPr/>
          </p:nvCxnSpPr>
          <p:spPr>
            <a:xfrm>
              <a:off x="8052580" y="3084271"/>
              <a:ext cx="0" cy="431700"/>
            </a:xfrm>
            <a:prstGeom prst="straightConnector1">
              <a:avLst/>
            </a:prstGeom>
            <a:noFill/>
            <a:ln cap="flat" cmpd="sng" w="12700">
              <a:solidFill>
                <a:srgbClr val="FF0000"/>
              </a:solidFill>
              <a:prstDash val="solid"/>
              <a:round/>
              <a:headEnd len="med" w="med" type="stealth"/>
              <a:tailEnd len="sm" w="sm" type="none"/>
            </a:ln>
          </p:spPr>
        </p:cxnSp>
        <p:sp>
          <p:nvSpPr>
            <p:cNvPr id="509" name="Google Shape;509;g6c6c87539d_0_348"/>
            <p:cNvSpPr txBox="1"/>
            <p:nvPr/>
          </p:nvSpPr>
          <p:spPr>
            <a:xfrm>
              <a:off x="8672123" y="2749956"/>
              <a:ext cx="372600" cy="3435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510" name="Google Shape;510;g6c6c87539d_0_348"/>
            <p:cNvCxnSpPr/>
            <p:nvPr/>
          </p:nvCxnSpPr>
          <p:spPr>
            <a:xfrm flipH="1" rot="10800000">
              <a:off x="7092347" y="2957113"/>
              <a:ext cx="811800" cy="453000"/>
            </a:xfrm>
            <a:prstGeom prst="straightConnector1">
              <a:avLst/>
            </a:prstGeom>
            <a:noFill/>
            <a:ln cap="flat" cmpd="sng" w="12700">
              <a:solidFill>
                <a:srgbClr val="4A7DBA"/>
              </a:solidFill>
              <a:prstDash val="solid"/>
              <a:round/>
              <a:headEnd len="sm" w="sm" type="none"/>
              <a:tailEnd len="med" w="med" type="stealth"/>
            </a:ln>
          </p:spPr>
        </p:cxnSp>
        <p:cxnSp>
          <p:nvCxnSpPr>
            <p:cNvPr id="511" name="Google Shape;511;g6c6c87539d_0_348"/>
            <p:cNvCxnSpPr/>
            <p:nvPr/>
          </p:nvCxnSpPr>
          <p:spPr>
            <a:xfrm flipH="1" rot="10800000">
              <a:off x="5749487" y="2735139"/>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512" name="Google Shape;512;g6c6c87539d_0_348"/>
            <p:cNvCxnSpPr>
              <a:endCxn id="490" idx="2"/>
            </p:cNvCxnSpPr>
            <p:nvPr/>
          </p:nvCxnSpPr>
          <p:spPr>
            <a:xfrm flipH="1" rot="10800000">
              <a:off x="5626078" y="1828042"/>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513" name="Google Shape;513;g6c6c87539d_0_348"/>
            <p:cNvCxnSpPr>
              <a:endCxn id="497" idx="1"/>
            </p:cNvCxnSpPr>
            <p:nvPr/>
          </p:nvCxnSpPr>
          <p:spPr>
            <a:xfrm>
              <a:off x="5715356" y="1769789"/>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514" name="Google Shape;514;g6c6c87539d_0_348"/>
            <p:cNvCxnSpPr>
              <a:endCxn id="497" idx="2"/>
            </p:cNvCxnSpPr>
            <p:nvPr/>
          </p:nvCxnSpPr>
          <p:spPr>
            <a:xfrm>
              <a:off x="5707902" y="2752186"/>
              <a:ext cx="1071900" cy="688800"/>
            </a:xfrm>
            <a:prstGeom prst="straightConnector1">
              <a:avLst/>
            </a:prstGeom>
            <a:noFill/>
            <a:ln cap="flat" cmpd="sng" w="12700">
              <a:solidFill>
                <a:srgbClr val="4A7DBA"/>
              </a:solidFill>
              <a:prstDash val="solid"/>
              <a:round/>
              <a:headEnd len="sm" w="sm" type="none"/>
              <a:tailEnd len="med" w="med" type="stealth"/>
            </a:ln>
          </p:spPr>
        </p:cxnSp>
        <p:sp>
          <p:nvSpPr>
            <p:cNvPr id="515" name="Google Shape;515;g6c6c87539d_0_348"/>
            <p:cNvSpPr txBox="1"/>
            <p:nvPr/>
          </p:nvSpPr>
          <p:spPr>
            <a:xfrm>
              <a:off x="5610945" y="1933949"/>
              <a:ext cx="372900" cy="3144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6" name="Google Shape;516;g6c6c87539d_0_348"/>
            <p:cNvSpPr txBox="1"/>
            <p:nvPr/>
          </p:nvSpPr>
          <p:spPr>
            <a:xfrm>
              <a:off x="5712050" y="2591799"/>
              <a:ext cx="372900" cy="3144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7" name="Google Shape;517;g6c6c87539d_0_348"/>
            <p:cNvSpPr txBox="1"/>
            <p:nvPr/>
          </p:nvSpPr>
          <p:spPr>
            <a:xfrm>
              <a:off x="5433402" y="2964523"/>
              <a:ext cx="372600" cy="3435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8" name="Google Shape;518;g6c6c87539d_0_348"/>
            <p:cNvSpPr txBox="1"/>
            <p:nvPr/>
          </p:nvSpPr>
          <p:spPr>
            <a:xfrm>
              <a:off x="5755564" y="2991503"/>
              <a:ext cx="372600" cy="3435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9" name="Google Shape;519;g6c6c87539d_0_348"/>
            <p:cNvSpPr txBox="1"/>
            <p:nvPr/>
          </p:nvSpPr>
          <p:spPr>
            <a:xfrm>
              <a:off x="5976353" y="3488591"/>
              <a:ext cx="372600" cy="3435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520" name="Google Shape;520;g6c6c87539d_0_348"/>
            <p:cNvCxnSpPr/>
            <p:nvPr/>
          </p:nvCxnSpPr>
          <p:spPr>
            <a:xfrm flipH="1" rot="10800000">
              <a:off x="6978184" y="2223203"/>
              <a:ext cx="935100" cy="1056000"/>
            </a:xfrm>
            <a:prstGeom prst="straightConnector1">
              <a:avLst/>
            </a:prstGeom>
            <a:noFill/>
            <a:ln cap="flat" cmpd="sng" w="12700">
              <a:solidFill>
                <a:srgbClr val="4A7DBA"/>
              </a:solidFill>
              <a:prstDash val="solid"/>
              <a:round/>
              <a:headEnd len="sm" w="sm" type="none"/>
              <a:tailEnd len="med" w="med" type="stealth"/>
            </a:ln>
          </p:spPr>
        </p:cxnSp>
        <p:cxnSp>
          <p:nvCxnSpPr>
            <p:cNvPr id="521" name="Google Shape;521;g6c6c87539d_0_348"/>
            <p:cNvCxnSpPr>
              <a:endCxn id="507" idx="1"/>
            </p:cNvCxnSpPr>
            <p:nvPr/>
          </p:nvCxnSpPr>
          <p:spPr>
            <a:xfrm>
              <a:off x="6984385" y="1820963"/>
              <a:ext cx="941400" cy="978000"/>
            </a:xfrm>
            <a:prstGeom prst="straightConnector1">
              <a:avLst/>
            </a:prstGeom>
            <a:noFill/>
            <a:ln cap="flat" cmpd="sng" w="12700">
              <a:solidFill>
                <a:srgbClr val="4A7DBA"/>
              </a:solidFill>
              <a:prstDash val="solid"/>
              <a:round/>
              <a:headEnd len="sm" w="sm" type="none"/>
              <a:tailEnd len="med" w="med" type="stealth"/>
            </a:ln>
          </p:spPr>
        </p:cxnSp>
        <p:sp>
          <p:nvSpPr>
            <p:cNvPr id="522" name="Google Shape;522;g6c6c87539d_0_348"/>
            <p:cNvSpPr txBox="1"/>
            <p:nvPr/>
          </p:nvSpPr>
          <p:spPr>
            <a:xfrm>
              <a:off x="7123194" y="1868572"/>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23" name="Google Shape;523;g6c6c87539d_0_348"/>
            <p:cNvSpPr txBox="1"/>
            <p:nvPr/>
          </p:nvSpPr>
          <p:spPr>
            <a:xfrm>
              <a:off x="7100756" y="2497509"/>
              <a:ext cx="372600" cy="3435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524" name="Google Shape;524;g6c6c87539d_0_348"/>
            <p:cNvCxnSpPr>
              <a:endCxn id="507" idx="2"/>
            </p:cNvCxnSpPr>
            <p:nvPr/>
          </p:nvCxnSpPr>
          <p:spPr>
            <a:xfrm>
              <a:off x="7055231" y="2679760"/>
              <a:ext cx="823500" cy="232800"/>
            </a:xfrm>
            <a:prstGeom prst="straightConnector1">
              <a:avLst/>
            </a:prstGeom>
            <a:noFill/>
            <a:ln cap="flat" cmpd="sng" w="12700">
              <a:solidFill>
                <a:srgbClr val="4A7DBA"/>
              </a:solidFill>
              <a:prstDash val="solid"/>
              <a:round/>
              <a:headEnd len="sm" w="sm" type="none"/>
              <a:tailEnd len="med" w="med" type="stealth"/>
            </a:ln>
          </p:spPr>
        </p:cxnSp>
        <p:sp>
          <p:nvSpPr>
            <p:cNvPr id="525" name="Google Shape;525;g6c6c87539d_0_348"/>
            <p:cNvSpPr txBox="1"/>
            <p:nvPr/>
          </p:nvSpPr>
          <p:spPr>
            <a:xfrm>
              <a:off x="7194478" y="2836716"/>
              <a:ext cx="372600" cy="3435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26" name="Google Shape;526;g6c6c87539d_0_348"/>
            <p:cNvSpPr txBox="1"/>
            <p:nvPr/>
          </p:nvSpPr>
          <p:spPr>
            <a:xfrm>
              <a:off x="7246640" y="3175031"/>
              <a:ext cx="372600" cy="343500"/>
            </a:xfrm>
            <a:prstGeom prst="rect">
              <a:avLst/>
            </a:prstGeom>
            <a:blipFill rotWithShape="1">
              <a:blip r:embed="rId3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g6c6c87539d_0_510"/>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a:t>
            </a:r>
            <a:endParaRPr b="1" sz="5200">
              <a:solidFill>
                <a:srgbClr val="002060"/>
              </a:solidFill>
            </a:endParaRPr>
          </a:p>
        </p:txBody>
      </p:sp>
      <p:sp>
        <p:nvSpPr>
          <p:cNvPr id="533" name="Google Shape;533;g6c6c87539d_0_510"/>
          <p:cNvSpPr txBox="1"/>
          <p:nvPr>
            <p:ph idx="1" type="body"/>
          </p:nvPr>
        </p:nvSpPr>
        <p:spPr>
          <a:xfrm>
            <a:off x="658044" y="3068960"/>
            <a:ext cx="7992900" cy="1368300"/>
          </a:xfrm>
          <a:prstGeom prst="rect">
            <a:avLst/>
          </a:prstGeom>
          <a:blipFill rotWithShape="1">
            <a:blip r:embed="rId3">
              <a:alphaModFix/>
            </a:blip>
            <a:stretch>
              <a:fillRect b="0" l="-689" r="0" t="-5779"/>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534" name="Google Shape;534;g6c6c87539d_0_510"/>
          <p:cNvSpPr/>
          <p:nvPr/>
        </p:nvSpPr>
        <p:spPr>
          <a:xfrm>
            <a:off x="683568" y="1771445"/>
            <a:ext cx="4572000" cy="1114800"/>
          </a:xfrm>
          <a:prstGeom prst="rect">
            <a:avLst/>
          </a:prstGeom>
          <a:blipFill rotWithShape="1">
            <a:blip r:embed="rId4">
              <a:alphaModFix/>
            </a:blip>
            <a:stretch>
              <a:fillRect b="-1097" l="-1068" r="0" t="-329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5" name="Google Shape;535;g6c6c87539d_0_510"/>
          <p:cNvSpPr/>
          <p:nvPr/>
        </p:nvSpPr>
        <p:spPr>
          <a:xfrm>
            <a:off x="683568" y="4365104"/>
            <a:ext cx="7272900" cy="1538100"/>
          </a:xfrm>
          <a:prstGeom prst="rect">
            <a:avLst/>
          </a:prstGeom>
          <a:blipFill rotWithShape="1">
            <a:blip r:embed="rId5">
              <a:alphaModFix/>
            </a:blip>
            <a:stretch>
              <a:fillRect b="0" l="-668" r="0" t="-19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6" name="Google Shape;536;g6c6c87539d_0_510"/>
          <p:cNvSpPr txBox="1"/>
          <p:nvPr/>
        </p:nvSpPr>
        <p:spPr>
          <a:xfrm>
            <a:off x="2499343" y="3821473"/>
            <a:ext cx="351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C</a:t>
            </a:r>
            <a:endParaRPr b="0" i="0" sz="1400" u="none" cap="none" strike="noStrike">
              <a:solidFill>
                <a:srgbClr val="000000"/>
              </a:solidFill>
              <a:latin typeface="Arial"/>
              <a:ea typeface="Arial"/>
              <a:cs typeface="Arial"/>
              <a:sym typeface="Arial"/>
            </a:endParaRPr>
          </a:p>
        </p:txBody>
      </p:sp>
      <p:sp>
        <p:nvSpPr>
          <p:cNvPr id="537" name="Google Shape;537;g6c6c87539d_0_510"/>
          <p:cNvSpPr txBox="1"/>
          <p:nvPr/>
        </p:nvSpPr>
        <p:spPr>
          <a:xfrm>
            <a:off x="3995935" y="3801863"/>
            <a:ext cx="556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C-1</a:t>
            </a:r>
            <a:endParaRPr b="0" i="0" sz="1400" u="none" cap="none" strike="noStrike">
              <a:solidFill>
                <a:srgbClr val="000000"/>
              </a:solidFill>
              <a:latin typeface="Arial"/>
              <a:ea typeface="Arial"/>
              <a:cs typeface="Arial"/>
              <a:sym typeface="Arial"/>
            </a:endParaRPr>
          </a:p>
        </p:txBody>
      </p:sp>
      <p:grpSp>
        <p:nvGrpSpPr>
          <p:cNvPr id="538" name="Google Shape;538;g6c6c87539d_0_510"/>
          <p:cNvGrpSpPr/>
          <p:nvPr/>
        </p:nvGrpSpPr>
        <p:grpSpPr>
          <a:xfrm>
            <a:off x="4140023" y="4190727"/>
            <a:ext cx="4208946" cy="907284"/>
            <a:chOff x="4139952" y="4190806"/>
            <a:chExt cx="4425345" cy="1210680"/>
          </a:xfrm>
        </p:grpSpPr>
        <p:sp>
          <p:nvSpPr>
            <p:cNvPr id="539" name="Google Shape;539;g6c6c87539d_0_510"/>
            <p:cNvSpPr/>
            <p:nvPr/>
          </p:nvSpPr>
          <p:spPr>
            <a:xfrm>
              <a:off x="4139952" y="4190806"/>
              <a:ext cx="4422924" cy="1210680"/>
            </a:xfrm>
            <a:prstGeom prst="cloud">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g6c6c87539d_0_510"/>
            <p:cNvSpPr/>
            <p:nvPr/>
          </p:nvSpPr>
          <p:spPr>
            <a:xfrm>
              <a:off x="4552497" y="4509121"/>
              <a:ext cx="4012800" cy="416400"/>
            </a:xfrm>
            <a:prstGeom prst="rect">
              <a:avLst/>
            </a:prstGeom>
            <a:blipFill rotWithShape="1">
              <a:blip r:embed="rId6">
                <a:alphaModFix/>
              </a:blip>
              <a:stretch>
                <a:fillRect b="-7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541" name="Google Shape;541;g6c6c87539d_0_510"/>
          <p:cNvSpPr txBox="1"/>
          <p:nvPr/>
        </p:nvSpPr>
        <p:spPr>
          <a:xfrm>
            <a:off x="4063434" y="4032695"/>
            <a:ext cx="35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1" lang="es-CO" sz="1200" u="none" cap="none" strike="noStrike">
                <a:solidFill>
                  <a:srgbClr val="FF0000"/>
                </a:solidFill>
                <a:latin typeface="Calibri"/>
                <a:ea typeface="Calibri"/>
                <a:cs typeface="Calibri"/>
                <a:sym typeface="Calibri"/>
              </a:rPr>
              <a:t>i</a:t>
            </a:r>
            <a:endParaRPr b="0" i="0" sz="1400" u="none" cap="none" strike="noStrike">
              <a:solidFill>
                <a:srgbClr val="000000"/>
              </a:solidFill>
              <a:latin typeface="Arial"/>
              <a:ea typeface="Arial"/>
              <a:cs typeface="Arial"/>
              <a:sym typeface="Arial"/>
            </a:endParaRPr>
          </a:p>
        </p:txBody>
      </p:sp>
      <p:sp>
        <p:nvSpPr>
          <p:cNvPr id="542" name="Google Shape;542;g6c6c87539d_0_510"/>
          <p:cNvSpPr txBox="1"/>
          <p:nvPr/>
        </p:nvSpPr>
        <p:spPr>
          <a:xfrm>
            <a:off x="4077712" y="4052306"/>
            <a:ext cx="228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1" lang="es-CO" sz="1200" u="none" cap="none" strike="noStrike">
                <a:solidFill>
                  <a:srgbClr val="FF0000"/>
                </a:solidFill>
                <a:latin typeface="Calibri"/>
                <a:ea typeface="Calibri"/>
                <a:cs typeface="Calibri"/>
                <a:sym typeface="Calibri"/>
              </a:rPr>
              <a:t>j</a:t>
            </a:r>
            <a:endParaRPr b="0" i="0" sz="1400" u="none" cap="none" strike="noStrike">
              <a:solidFill>
                <a:srgbClr val="000000"/>
              </a:solidFill>
              <a:latin typeface="Arial"/>
              <a:ea typeface="Arial"/>
              <a:cs typeface="Arial"/>
              <a:sym typeface="Arial"/>
            </a:endParaRPr>
          </a:p>
        </p:txBody>
      </p:sp>
      <p:sp>
        <p:nvSpPr>
          <p:cNvPr id="543" name="Google Shape;543;g6c6c87539d_0_510"/>
          <p:cNvSpPr/>
          <p:nvPr/>
        </p:nvSpPr>
        <p:spPr>
          <a:xfrm>
            <a:off x="689352" y="1291091"/>
            <a:ext cx="2545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Activación de las Capas</a:t>
            </a:r>
            <a:endParaRPr b="0" i="0" sz="1800" u="none" cap="none" strike="noStrike">
              <a:solidFill>
                <a:srgbClr val="FF0000"/>
              </a:solidFill>
              <a:latin typeface="Calibri"/>
              <a:ea typeface="Calibri"/>
              <a:cs typeface="Calibri"/>
              <a:sym typeface="Calibri"/>
            </a:endParaRPr>
          </a:p>
        </p:txBody>
      </p:sp>
      <p:grpSp>
        <p:nvGrpSpPr>
          <p:cNvPr id="544" name="Google Shape;544;g6c6c87539d_0_510"/>
          <p:cNvGrpSpPr/>
          <p:nvPr/>
        </p:nvGrpSpPr>
        <p:grpSpPr>
          <a:xfrm>
            <a:off x="4716942" y="948992"/>
            <a:ext cx="4403501" cy="2981134"/>
            <a:chOff x="4641222" y="1052737"/>
            <a:chExt cx="4403501" cy="2981134"/>
          </a:xfrm>
        </p:grpSpPr>
        <p:grpSp>
          <p:nvGrpSpPr>
            <p:cNvPr id="545" name="Google Shape;545;g6c6c87539d_0_510"/>
            <p:cNvGrpSpPr/>
            <p:nvPr/>
          </p:nvGrpSpPr>
          <p:grpSpPr>
            <a:xfrm>
              <a:off x="4644008" y="1052737"/>
              <a:ext cx="4380892" cy="2946734"/>
              <a:chOff x="0" y="248717"/>
              <a:chExt cx="4381330" cy="2947029"/>
            </a:xfrm>
          </p:grpSpPr>
          <p:sp>
            <p:nvSpPr>
              <p:cNvPr id="546" name="Google Shape;546;g6c6c87539d_0_510"/>
              <p:cNvSpPr txBox="1"/>
              <p:nvPr/>
            </p:nvSpPr>
            <p:spPr>
              <a:xfrm>
                <a:off x="2655418" y="753466"/>
                <a:ext cx="372600" cy="343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47" name="Google Shape;547;g6c6c87539d_0_510"/>
              <p:cNvSpPr txBox="1"/>
              <p:nvPr/>
            </p:nvSpPr>
            <p:spPr>
              <a:xfrm>
                <a:off x="2382618" y="1389632"/>
                <a:ext cx="372600" cy="3435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48" name="Google Shape;548;g6c6c87539d_0_510"/>
              <p:cNvGrpSpPr/>
              <p:nvPr/>
            </p:nvGrpSpPr>
            <p:grpSpPr>
              <a:xfrm>
                <a:off x="0" y="248717"/>
                <a:ext cx="4381330" cy="2947029"/>
                <a:chOff x="0" y="248717"/>
                <a:chExt cx="4381330" cy="2947029"/>
              </a:xfrm>
            </p:grpSpPr>
            <p:sp>
              <p:nvSpPr>
                <p:cNvPr id="549" name="Google Shape;549;g6c6c87539d_0_510"/>
                <p:cNvSpPr txBox="1"/>
                <p:nvPr/>
              </p:nvSpPr>
              <p:spPr>
                <a:xfrm>
                  <a:off x="4008730" y="1133856"/>
                  <a:ext cx="372600" cy="3435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50" name="Google Shape;550;g6c6c87539d_0_510"/>
                <p:cNvGrpSpPr/>
                <p:nvPr/>
              </p:nvGrpSpPr>
              <p:grpSpPr>
                <a:xfrm>
                  <a:off x="0" y="248717"/>
                  <a:ext cx="4067057" cy="2947029"/>
                  <a:chOff x="0" y="248717"/>
                  <a:chExt cx="4067057" cy="2947029"/>
                </a:xfrm>
              </p:grpSpPr>
              <p:grpSp>
                <p:nvGrpSpPr>
                  <p:cNvPr id="551" name="Google Shape;551;g6c6c87539d_0_510"/>
                  <p:cNvGrpSpPr/>
                  <p:nvPr/>
                </p:nvGrpSpPr>
                <p:grpSpPr>
                  <a:xfrm>
                    <a:off x="292608" y="248717"/>
                    <a:ext cx="3774449" cy="2947029"/>
                    <a:chOff x="0" y="248717"/>
                    <a:chExt cx="3774449" cy="2947029"/>
                  </a:xfrm>
                </p:grpSpPr>
                <p:grpSp>
                  <p:nvGrpSpPr>
                    <p:cNvPr id="552" name="Google Shape;552;g6c6c87539d_0_510"/>
                    <p:cNvGrpSpPr/>
                    <p:nvPr/>
                  </p:nvGrpSpPr>
                  <p:grpSpPr>
                    <a:xfrm>
                      <a:off x="0" y="248717"/>
                      <a:ext cx="3774449" cy="2150772"/>
                      <a:chOff x="0" y="0"/>
                      <a:chExt cx="3774449" cy="2150772"/>
                    </a:xfrm>
                  </p:grpSpPr>
                  <p:grpSp>
                    <p:nvGrpSpPr>
                      <p:cNvPr id="553" name="Google Shape;553;g6c6c87539d_0_510"/>
                      <p:cNvGrpSpPr/>
                      <p:nvPr/>
                    </p:nvGrpSpPr>
                    <p:grpSpPr>
                      <a:xfrm>
                        <a:off x="0" y="0"/>
                        <a:ext cx="3774449" cy="2150772"/>
                        <a:chOff x="0" y="0"/>
                        <a:chExt cx="3774449" cy="2150772"/>
                      </a:xfrm>
                    </p:grpSpPr>
                    <p:grpSp>
                      <p:nvGrpSpPr>
                        <p:cNvPr id="554" name="Google Shape;554;g6c6c87539d_0_510"/>
                        <p:cNvGrpSpPr/>
                        <p:nvPr/>
                      </p:nvGrpSpPr>
                      <p:grpSpPr>
                        <a:xfrm>
                          <a:off x="0" y="0"/>
                          <a:ext cx="3774449" cy="2150772"/>
                          <a:chOff x="0" y="0"/>
                          <a:chExt cx="3774449" cy="2150772"/>
                        </a:xfrm>
                      </p:grpSpPr>
                      <p:sp>
                        <p:nvSpPr>
                          <p:cNvPr id="555" name="Google Shape;555;g6c6c87539d_0_510"/>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g6c6c87539d_0_510"/>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g6c6c87539d_0_510"/>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g6c6c87539d_0_510"/>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59" name="Google Shape;559;g6c6c87539d_0_510"/>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560" name="Google Shape;560;g6c6c87539d_0_510"/>
                          <p:cNvCxnSpPr/>
                          <p:nvPr/>
                        </p:nvCxnSpPr>
                        <p:spPr>
                          <a:xfrm>
                            <a:off x="867017" y="1568961"/>
                            <a:ext cx="958200" cy="3300"/>
                          </a:xfrm>
                          <a:prstGeom prst="straightConnector1">
                            <a:avLst/>
                          </a:prstGeom>
                          <a:noFill/>
                          <a:ln cap="flat" cmpd="sng" w="12700">
                            <a:solidFill>
                              <a:srgbClr val="4A7DBA"/>
                            </a:solidFill>
                            <a:prstDash val="solid"/>
                            <a:round/>
                            <a:headEnd len="sm" w="sm" type="none"/>
                            <a:tailEnd len="med" w="med" type="stealth"/>
                          </a:ln>
                        </p:spPr>
                      </p:cxnSp>
                      <p:cxnSp>
                        <p:nvCxnSpPr>
                          <p:cNvPr id="561" name="Google Shape;561;g6c6c87539d_0_510"/>
                          <p:cNvCxnSpPr>
                            <a:stCxn id="556" idx="0"/>
                          </p:cNvCxnSpPr>
                          <p:nvPr/>
                        </p:nvCxnSpPr>
                        <p:spPr>
                          <a:xfrm flipH="1" rot="10800000">
                            <a:off x="687644" y="650988"/>
                            <a:ext cx="1162800" cy="738900"/>
                          </a:xfrm>
                          <a:prstGeom prst="straightConnector1">
                            <a:avLst/>
                          </a:prstGeom>
                          <a:noFill/>
                          <a:ln cap="flat" cmpd="sng" w="12700">
                            <a:solidFill>
                              <a:srgbClr val="4A7DBA"/>
                            </a:solidFill>
                            <a:prstDash val="solid"/>
                            <a:round/>
                            <a:headEnd len="sm" w="sm" type="none"/>
                            <a:tailEnd len="med" w="med" type="stealth"/>
                          </a:ln>
                        </p:spPr>
                      </p:cxnSp>
                      <p:cxnSp>
                        <p:nvCxnSpPr>
                          <p:cNvPr id="562" name="Google Shape;562;g6c6c87539d_0_510"/>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563" name="Google Shape;563;g6c6c87539d_0_510"/>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564" name="Google Shape;564;g6c6c87539d_0_510"/>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565" name="Google Shape;565;g6c6c87539d_0_510"/>
                          <p:cNvSpPr/>
                          <p:nvPr/>
                        </p:nvSpPr>
                        <p:spPr>
                          <a:xfrm>
                            <a:off x="2926080" y="87782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66" name="Google Shape;566;g6c6c87539d_0_510"/>
                          <p:cNvCxnSpPr/>
                          <p:nvPr/>
                        </p:nvCxnSpPr>
                        <p:spPr>
                          <a:xfrm flipH="1" rot="10800000">
                            <a:off x="2136038" y="1090101"/>
                            <a:ext cx="812100" cy="453000"/>
                          </a:xfrm>
                          <a:prstGeom prst="straightConnector1">
                            <a:avLst/>
                          </a:prstGeom>
                          <a:noFill/>
                          <a:ln cap="flat" cmpd="sng" w="12700">
                            <a:solidFill>
                              <a:srgbClr val="4A7DBA"/>
                            </a:solidFill>
                            <a:prstDash val="solid"/>
                            <a:round/>
                            <a:headEnd len="sm" w="sm" type="none"/>
                            <a:tailEnd len="med" w="med" type="stealth"/>
                          </a:ln>
                        </p:spPr>
                      </p:cxnSp>
                      <p:cxnSp>
                        <p:nvCxnSpPr>
                          <p:cNvPr id="567" name="Google Shape;567;g6c6c87539d_0_510"/>
                          <p:cNvCxnSpPr/>
                          <p:nvPr/>
                        </p:nvCxnSpPr>
                        <p:spPr>
                          <a:xfrm>
                            <a:off x="2136038" y="585216"/>
                            <a:ext cx="811500" cy="380400"/>
                          </a:xfrm>
                          <a:prstGeom prst="straightConnector1">
                            <a:avLst/>
                          </a:prstGeom>
                          <a:noFill/>
                          <a:ln cap="flat" cmpd="sng" w="12700">
                            <a:solidFill>
                              <a:srgbClr val="4A7DBA"/>
                            </a:solidFill>
                            <a:prstDash val="solid"/>
                            <a:round/>
                            <a:headEnd len="sm" w="sm" type="none"/>
                            <a:tailEnd len="med" w="med" type="stealth"/>
                          </a:ln>
                        </p:spPr>
                      </p:cxnSp>
                      <p:cxnSp>
                        <p:nvCxnSpPr>
                          <p:cNvPr id="568" name="Google Shape;568;g6c6c87539d_0_510"/>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569" name="Google Shape;569;g6c6c87539d_0_510"/>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570" name="Google Shape;570;g6c6c87539d_0_510"/>
                          <p:cNvCxnSpPr/>
                          <p:nvPr/>
                        </p:nvCxnSpPr>
                        <p:spPr>
                          <a:xfrm>
                            <a:off x="3247949" y="1031444"/>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571" name="Google Shape;571;g6c6c87539d_0_510"/>
                        <p:cNvCxnSpPr/>
                        <p:nvPr/>
                      </p:nvCxnSpPr>
                      <p:spPr>
                        <a:xfrm>
                          <a:off x="3101645" y="431597"/>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572" name="Google Shape;572;g6c6c87539d_0_510"/>
                      <p:cNvSpPr txBox="1"/>
                      <p:nvPr/>
                    </p:nvSpPr>
                    <p:spPr>
                      <a:xfrm>
                        <a:off x="1160243" y="276099"/>
                        <a:ext cx="372600" cy="343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3" name="Google Shape;573;g6c6c87539d_0_510"/>
                      <p:cNvSpPr txBox="1"/>
                      <p:nvPr/>
                    </p:nvSpPr>
                    <p:spPr>
                      <a:xfrm>
                        <a:off x="1002640" y="641934"/>
                        <a:ext cx="373200" cy="3144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4" name="Google Shape;574;g6c6c87539d_0_510"/>
                      <p:cNvSpPr txBox="1"/>
                      <p:nvPr/>
                    </p:nvSpPr>
                    <p:spPr>
                      <a:xfrm>
                        <a:off x="771752" y="1199602"/>
                        <a:ext cx="373200" cy="3144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5" name="Google Shape;575;g6c6c87539d_0_510"/>
                      <p:cNvSpPr txBox="1"/>
                      <p:nvPr/>
                    </p:nvSpPr>
                    <p:spPr>
                      <a:xfrm>
                        <a:off x="914194" y="1348937"/>
                        <a:ext cx="373200" cy="3144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576" name="Google Shape;576;g6c6c87539d_0_510"/>
                    <p:cNvSpPr txBox="1"/>
                    <p:nvPr/>
                  </p:nvSpPr>
                  <p:spPr>
                    <a:xfrm>
                      <a:off x="2900388" y="1142985"/>
                      <a:ext cx="372600" cy="3435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7" name="Google Shape;577;g6c6c87539d_0_510"/>
                    <p:cNvSpPr txBox="1"/>
                    <p:nvPr/>
                  </p:nvSpPr>
                  <p:spPr>
                    <a:xfrm>
                      <a:off x="3046666" y="731857"/>
                      <a:ext cx="372600" cy="3435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8" name="Google Shape;578;g6c6c87539d_0_510"/>
                    <p:cNvSpPr txBox="1"/>
                    <p:nvPr/>
                  </p:nvSpPr>
                  <p:spPr>
                    <a:xfrm>
                      <a:off x="1890887" y="291727"/>
                      <a:ext cx="372600" cy="3435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79" name="Google Shape;579;g6c6c87539d_0_510"/>
                    <p:cNvSpPr txBox="1"/>
                    <p:nvPr/>
                  </p:nvSpPr>
                  <p:spPr>
                    <a:xfrm>
                      <a:off x="1949133" y="2852246"/>
                      <a:ext cx="372600" cy="3435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0" name="Google Shape;580;g6c6c87539d_0_510"/>
                    <p:cNvSpPr txBox="1"/>
                    <p:nvPr/>
                  </p:nvSpPr>
                  <p:spPr>
                    <a:xfrm>
                      <a:off x="1776888" y="680600"/>
                      <a:ext cx="372600" cy="3435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1" name="Google Shape;581;g6c6c87539d_0_510"/>
                    <p:cNvSpPr txBox="1"/>
                    <p:nvPr/>
                  </p:nvSpPr>
                  <p:spPr>
                    <a:xfrm>
                      <a:off x="490288" y="684429"/>
                      <a:ext cx="372000" cy="3429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2" name="Google Shape;582;g6c6c87539d_0_510"/>
                    <p:cNvSpPr txBox="1"/>
                    <p:nvPr/>
                  </p:nvSpPr>
                  <p:spPr>
                    <a:xfrm>
                      <a:off x="494325" y="1645921"/>
                      <a:ext cx="372600" cy="3435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583" name="Google Shape;583;g6c6c87539d_0_510"/>
                  <p:cNvSpPr txBox="1"/>
                  <p:nvPr/>
                </p:nvSpPr>
                <p:spPr>
                  <a:xfrm>
                    <a:off x="0" y="607162"/>
                    <a:ext cx="372000" cy="3429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4" name="Google Shape;584;g6c6c87539d_0_510"/>
                  <p:cNvSpPr txBox="1"/>
                  <p:nvPr/>
                </p:nvSpPr>
                <p:spPr>
                  <a:xfrm>
                    <a:off x="0" y="1623974"/>
                    <a:ext cx="372000" cy="3429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585" name="Google Shape;585;g6c6c87539d_0_510"/>
            <p:cNvSpPr/>
            <p:nvPr/>
          </p:nvSpPr>
          <p:spPr>
            <a:xfrm>
              <a:off x="5465650" y="3356484"/>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6" name="Google Shape;586;g6c6c87539d_0_510"/>
            <p:cNvCxnSpPr/>
            <p:nvPr/>
          </p:nvCxnSpPr>
          <p:spPr>
            <a:xfrm>
              <a:off x="4933797" y="3518317"/>
              <a:ext cx="526200" cy="0"/>
            </a:xfrm>
            <a:prstGeom prst="straightConnector1">
              <a:avLst/>
            </a:prstGeom>
            <a:noFill/>
            <a:ln cap="flat" cmpd="sng" w="12700">
              <a:solidFill>
                <a:srgbClr val="4A7DBA"/>
              </a:solidFill>
              <a:prstDash val="solid"/>
              <a:round/>
              <a:headEnd len="sm" w="sm" type="none"/>
              <a:tailEnd len="med" w="med" type="stealth"/>
            </a:ln>
          </p:spPr>
        </p:cxnSp>
        <p:sp>
          <p:nvSpPr>
            <p:cNvPr id="587" name="Google Shape;587;g6c6c87539d_0_510"/>
            <p:cNvSpPr txBox="1"/>
            <p:nvPr/>
          </p:nvSpPr>
          <p:spPr>
            <a:xfrm>
              <a:off x="4641222" y="3335455"/>
              <a:ext cx="372000" cy="3429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8" name="Google Shape;588;g6c6c87539d_0_510"/>
            <p:cNvSpPr/>
            <p:nvPr/>
          </p:nvSpPr>
          <p:spPr>
            <a:xfrm>
              <a:off x="6779802" y="3280336"/>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9" name="Google Shape;589;g6c6c87539d_0_510"/>
            <p:cNvCxnSpPr/>
            <p:nvPr/>
          </p:nvCxnSpPr>
          <p:spPr>
            <a:xfrm>
              <a:off x="5814306" y="3514398"/>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590" name="Google Shape;590;g6c6c87539d_0_510"/>
            <p:cNvCxnSpPr/>
            <p:nvPr/>
          </p:nvCxnSpPr>
          <p:spPr>
            <a:xfrm>
              <a:off x="6940718" y="3602171"/>
              <a:ext cx="0" cy="431700"/>
            </a:xfrm>
            <a:prstGeom prst="straightConnector1">
              <a:avLst/>
            </a:prstGeom>
            <a:noFill/>
            <a:ln cap="flat" cmpd="sng" w="12700">
              <a:solidFill>
                <a:srgbClr val="FF0000"/>
              </a:solidFill>
              <a:prstDash val="solid"/>
              <a:round/>
              <a:headEnd len="med" w="med" type="stealth"/>
              <a:tailEnd len="sm" w="sm" type="none"/>
            </a:ln>
          </p:spPr>
        </p:cxnSp>
        <p:sp>
          <p:nvSpPr>
            <p:cNvPr id="591" name="Google Shape;591;g6c6c87539d_0_510"/>
            <p:cNvSpPr txBox="1"/>
            <p:nvPr/>
          </p:nvSpPr>
          <p:spPr>
            <a:xfrm>
              <a:off x="6750545" y="3292783"/>
              <a:ext cx="372600" cy="3435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2" name="Google Shape;592;g6c6c87539d_0_510"/>
            <p:cNvSpPr txBox="1"/>
            <p:nvPr/>
          </p:nvSpPr>
          <p:spPr>
            <a:xfrm>
              <a:off x="6717439" y="2453066"/>
              <a:ext cx="372600" cy="3435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3" name="Google Shape;593;g6c6c87539d_0_510"/>
            <p:cNvSpPr txBox="1"/>
            <p:nvPr/>
          </p:nvSpPr>
          <p:spPr>
            <a:xfrm>
              <a:off x="6835216" y="2859170"/>
              <a:ext cx="372600" cy="3435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4" name="Google Shape;594;g6c6c87539d_0_510"/>
            <p:cNvSpPr txBox="1"/>
            <p:nvPr/>
          </p:nvSpPr>
          <p:spPr>
            <a:xfrm>
              <a:off x="5421827" y="3367606"/>
              <a:ext cx="372600" cy="3435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595" name="Google Shape;595;g6c6c87539d_0_510"/>
            <p:cNvCxnSpPr/>
            <p:nvPr/>
          </p:nvCxnSpPr>
          <p:spPr>
            <a:xfrm>
              <a:off x="8208992" y="2887118"/>
              <a:ext cx="526200" cy="0"/>
            </a:xfrm>
            <a:prstGeom prst="straightConnector1">
              <a:avLst/>
            </a:prstGeom>
            <a:noFill/>
            <a:ln cap="flat" cmpd="sng" w="12700">
              <a:solidFill>
                <a:srgbClr val="4A7DBA"/>
              </a:solidFill>
              <a:prstDash val="solid"/>
              <a:round/>
              <a:headEnd len="sm" w="sm" type="none"/>
              <a:tailEnd len="med" w="med" type="stealth"/>
            </a:ln>
          </p:spPr>
        </p:cxnSp>
        <p:sp>
          <p:nvSpPr>
            <p:cNvPr id="596" name="Google Shape;596;g6c6c87539d_0_510"/>
            <p:cNvSpPr txBox="1"/>
            <p:nvPr/>
          </p:nvSpPr>
          <p:spPr>
            <a:xfrm>
              <a:off x="7861471" y="2749956"/>
              <a:ext cx="372600" cy="3435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7" name="Google Shape;597;g6c6c87539d_0_510"/>
            <p:cNvSpPr txBox="1"/>
            <p:nvPr/>
          </p:nvSpPr>
          <p:spPr>
            <a:xfrm>
              <a:off x="8013679" y="3147776"/>
              <a:ext cx="372600" cy="3435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8" name="Google Shape;598;g6c6c87539d_0_510"/>
            <p:cNvSpPr/>
            <p:nvPr/>
          </p:nvSpPr>
          <p:spPr>
            <a:xfrm>
              <a:off x="7878731" y="27519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99" name="Google Shape;599;g6c6c87539d_0_510"/>
            <p:cNvCxnSpPr/>
            <p:nvPr/>
          </p:nvCxnSpPr>
          <p:spPr>
            <a:xfrm>
              <a:off x="8052580" y="3084271"/>
              <a:ext cx="0" cy="431700"/>
            </a:xfrm>
            <a:prstGeom prst="straightConnector1">
              <a:avLst/>
            </a:prstGeom>
            <a:noFill/>
            <a:ln cap="flat" cmpd="sng" w="12700">
              <a:solidFill>
                <a:srgbClr val="FF0000"/>
              </a:solidFill>
              <a:prstDash val="solid"/>
              <a:round/>
              <a:headEnd len="med" w="med" type="stealth"/>
              <a:tailEnd len="sm" w="sm" type="none"/>
            </a:ln>
          </p:spPr>
        </p:cxnSp>
        <p:sp>
          <p:nvSpPr>
            <p:cNvPr id="600" name="Google Shape;600;g6c6c87539d_0_510"/>
            <p:cNvSpPr txBox="1"/>
            <p:nvPr/>
          </p:nvSpPr>
          <p:spPr>
            <a:xfrm>
              <a:off x="8672123" y="2749956"/>
              <a:ext cx="372600" cy="3435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601" name="Google Shape;601;g6c6c87539d_0_510"/>
            <p:cNvCxnSpPr/>
            <p:nvPr/>
          </p:nvCxnSpPr>
          <p:spPr>
            <a:xfrm flipH="1" rot="10800000">
              <a:off x="7092347" y="2957113"/>
              <a:ext cx="811800" cy="453000"/>
            </a:xfrm>
            <a:prstGeom prst="straightConnector1">
              <a:avLst/>
            </a:prstGeom>
            <a:noFill/>
            <a:ln cap="flat" cmpd="sng" w="12700">
              <a:solidFill>
                <a:srgbClr val="4A7DBA"/>
              </a:solidFill>
              <a:prstDash val="solid"/>
              <a:round/>
              <a:headEnd len="sm" w="sm" type="none"/>
              <a:tailEnd len="med" w="med" type="stealth"/>
            </a:ln>
          </p:spPr>
        </p:cxnSp>
        <p:cxnSp>
          <p:nvCxnSpPr>
            <p:cNvPr id="602" name="Google Shape;602;g6c6c87539d_0_510"/>
            <p:cNvCxnSpPr/>
            <p:nvPr/>
          </p:nvCxnSpPr>
          <p:spPr>
            <a:xfrm flipH="1" rot="10800000">
              <a:off x="5749487" y="2735139"/>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603" name="Google Shape;603;g6c6c87539d_0_510"/>
            <p:cNvCxnSpPr/>
            <p:nvPr/>
          </p:nvCxnSpPr>
          <p:spPr>
            <a:xfrm flipH="1" rot="10800000">
              <a:off x="5626156" y="1828087"/>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604" name="Google Shape;604;g6c6c87539d_0_510"/>
            <p:cNvCxnSpPr>
              <a:endCxn id="588" idx="1"/>
            </p:cNvCxnSpPr>
            <p:nvPr/>
          </p:nvCxnSpPr>
          <p:spPr>
            <a:xfrm>
              <a:off x="5715356" y="1769789"/>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605" name="Google Shape;605;g6c6c87539d_0_510"/>
            <p:cNvCxnSpPr>
              <a:endCxn id="588" idx="2"/>
            </p:cNvCxnSpPr>
            <p:nvPr/>
          </p:nvCxnSpPr>
          <p:spPr>
            <a:xfrm>
              <a:off x="5707902" y="2752186"/>
              <a:ext cx="1071900" cy="688800"/>
            </a:xfrm>
            <a:prstGeom prst="straightConnector1">
              <a:avLst/>
            </a:prstGeom>
            <a:noFill/>
            <a:ln cap="flat" cmpd="sng" w="12700">
              <a:solidFill>
                <a:srgbClr val="4A7DBA"/>
              </a:solidFill>
              <a:prstDash val="solid"/>
              <a:round/>
              <a:headEnd len="sm" w="sm" type="none"/>
              <a:tailEnd len="med" w="med" type="stealth"/>
            </a:ln>
          </p:spPr>
        </p:cxnSp>
        <p:sp>
          <p:nvSpPr>
            <p:cNvPr id="606" name="Google Shape;606;g6c6c87539d_0_510"/>
            <p:cNvSpPr txBox="1"/>
            <p:nvPr/>
          </p:nvSpPr>
          <p:spPr>
            <a:xfrm>
              <a:off x="5610945" y="1933949"/>
              <a:ext cx="372900" cy="3144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7" name="Google Shape;607;g6c6c87539d_0_510"/>
            <p:cNvSpPr txBox="1"/>
            <p:nvPr/>
          </p:nvSpPr>
          <p:spPr>
            <a:xfrm>
              <a:off x="5712050" y="2591799"/>
              <a:ext cx="372900" cy="3144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8" name="Google Shape;608;g6c6c87539d_0_510"/>
            <p:cNvSpPr txBox="1"/>
            <p:nvPr/>
          </p:nvSpPr>
          <p:spPr>
            <a:xfrm>
              <a:off x="5433402" y="2964523"/>
              <a:ext cx="372600" cy="3435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9" name="Google Shape;609;g6c6c87539d_0_510"/>
            <p:cNvSpPr txBox="1"/>
            <p:nvPr/>
          </p:nvSpPr>
          <p:spPr>
            <a:xfrm>
              <a:off x="5755564" y="2991503"/>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0" name="Google Shape;610;g6c6c87539d_0_510"/>
            <p:cNvSpPr txBox="1"/>
            <p:nvPr/>
          </p:nvSpPr>
          <p:spPr>
            <a:xfrm>
              <a:off x="5976353" y="3488591"/>
              <a:ext cx="372600" cy="3435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611" name="Google Shape;611;g6c6c87539d_0_510"/>
            <p:cNvCxnSpPr/>
            <p:nvPr/>
          </p:nvCxnSpPr>
          <p:spPr>
            <a:xfrm flipH="1" rot="10800000">
              <a:off x="6978184" y="2223203"/>
              <a:ext cx="935100" cy="1056000"/>
            </a:xfrm>
            <a:prstGeom prst="straightConnector1">
              <a:avLst/>
            </a:prstGeom>
            <a:noFill/>
            <a:ln cap="flat" cmpd="sng" w="12700">
              <a:solidFill>
                <a:srgbClr val="4A7DBA"/>
              </a:solidFill>
              <a:prstDash val="solid"/>
              <a:round/>
              <a:headEnd len="sm" w="sm" type="none"/>
              <a:tailEnd len="med" w="med" type="stealth"/>
            </a:ln>
          </p:spPr>
        </p:cxnSp>
        <p:cxnSp>
          <p:nvCxnSpPr>
            <p:cNvPr id="612" name="Google Shape;612;g6c6c87539d_0_510"/>
            <p:cNvCxnSpPr>
              <a:endCxn id="598" idx="1"/>
            </p:cNvCxnSpPr>
            <p:nvPr/>
          </p:nvCxnSpPr>
          <p:spPr>
            <a:xfrm>
              <a:off x="6984385" y="1820963"/>
              <a:ext cx="941400" cy="978000"/>
            </a:xfrm>
            <a:prstGeom prst="straightConnector1">
              <a:avLst/>
            </a:prstGeom>
            <a:noFill/>
            <a:ln cap="flat" cmpd="sng" w="12700">
              <a:solidFill>
                <a:srgbClr val="4A7DBA"/>
              </a:solidFill>
              <a:prstDash val="solid"/>
              <a:round/>
              <a:headEnd len="sm" w="sm" type="none"/>
              <a:tailEnd len="med" w="med" type="stealth"/>
            </a:ln>
          </p:spPr>
        </p:cxnSp>
        <p:sp>
          <p:nvSpPr>
            <p:cNvPr id="613" name="Google Shape;613;g6c6c87539d_0_510"/>
            <p:cNvSpPr txBox="1"/>
            <p:nvPr/>
          </p:nvSpPr>
          <p:spPr>
            <a:xfrm>
              <a:off x="7123194" y="1868572"/>
              <a:ext cx="372600" cy="3435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4" name="Google Shape;614;g6c6c87539d_0_510"/>
            <p:cNvSpPr txBox="1"/>
            <p:nvPr/>
          </p:nvSpPr>
          <p:spPr>
            <a:xfrm>
              <a:off x="7100756" y="2497509"/>
              <a:ext cx="372600" cy="343500"/>
            </a:xfrm>
            <a:prstGeom prst="rect">
              <a:avLst/>
            </a:prstGeom>
            <a:blipFill rotWithShape="1">
              <a:blip r:embed="rId3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615" name="Google Shape;615;g6c6c87539d_0_510"/>
            <p:cNvCxnSpPr>
              <a:endCxn id="598" idx="2"/>
            </p:cNvCxnSpPr>
            <p:nvPr/>
          </p:nvCxnSpPr>
          <p:spPr>
            <a:xfrm>
              <a:off x="7055231" y="2679760"/>
              <a:ext cx="823500" cy="232800"/>
            </a:xfrm>
            <a:prstGeom prst="straightConnector1">
              <a:avLst/>
            </a:prstGeom>
            <a:noFill/>
            <a:ln cap="flat" cmpd="sng" w="12700">
              <a:solidFill>
                <a:srgbClr val="4A7DBA"/>
              </a:solidFill>
              <a:prstDash val="solid"/>
              <a:round/>
              <a:headEnd len="sm" w="sm" type="none"/>
              <a:tailEnd len="med" w="med" type="stealth"/>
            </a:ln>
          </p:spPr>
        </p:cxnSp>
        <p:sp>
          <p:nvSpPr>
            <p:cNvPr id="616" name="Google Shape;616;g6c6c87539d_0_510"/>
            <p:cNvSpPr txBox="1"/>
            <p:nvPr/>
          </p:nvSpPr>
          <p:spPr>
            <a:xfrm>
              <a:off x="7194478" y="2836716"/>
              <a:ext cx="372600" cy="343500"/>
            </a:xfrm>
            <a:prstGeom prst="rect">
              <a:avLst/>
            </a:prstGeom>
            <a:blipFill rotWithShape="1">
              <a:blip r:embed="rId3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7" name="Google Shape;617;g6c6c87539d_0_510"/>
            <p:cNvSpPr txBox="1"/>
            <p:nvPr/>
          </p:nvSpPr>
          <p:spPr>
            <a:xfrm>
              <a:off x="7246640" y="3175031"/>
              <a:ext cx="372600" cy="343500"/>
            </a:xfrm>
            <a:prstGeom prst="rect">
              <a:avLst/>
            </a:prstGeom>
            <a:blipFill rotWithShape="1">
              <a:blip r:embed="rId3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5b5c73de94_0_62"/>
          <p:cNvSpPr txBox="1"/>
          <p:nvPr>
            <p:ph type="ctrTitle"/>
          </p:nvPr>
        </p:nvSpPr>
        <p:spPr>
          <a:xfrm>
            <a:off x="628650" y="365126"/>
            <a:ext cx="7886700" cy="72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4800"/>
              <a:buFont typeface="Calibri"/>
              <a:buNone/>
            </a:pPr>
            <a:r>
              <a:rPr lang="es-CO" sz="4800"/>
              <a:t>Reconocimiento de Patrones</a:t>
            </a:r>
            <a:endParaRPr sz="4800" cap="small"/>
          </a:p>
        </p:txBody>
      </p:sp>
      <p:sp>
        <p:nvSpPr>
          <p:cNvPr id="323" name="Google Shape;323;g5b5c73de94_0_62"/>
          <p:cNvSpPr txBox="1"/>
          <p:nvPr/>
        </p:nvSpPr>
        <p:spPr>
          <a:xfrm>
            <a:off x="555981" y="6291618"/>
            <a:ext cx="184800" cy="38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g5b5c73de94_0_62"/>
          <p:cNvSpPr txBox="1"/>
          <p:nvPr/>
        </p:nvSpPr>
        <p:spPr>
          <a:xfrm>
            <a:off x="1071" y="2105482"/>
            <a:ext cx="9142800" cy="147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1" i="0" lang="es-CO" sz="3200" u="none" cap="small" strike="noStrike">
                <a:solidFill>
                  <a:schemeClr val="dk1"/>
                </a:solidFill>
                <a:latin typeface="Calibri"/>
                <a:ea typeface="Calibri"/>
                <a:cs typeface="Calibri"/>
                <a:sym typeface="Calibri"/>
              </a:rPr>
              <a:t>Carlos Madrigal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200"/>
              <a:buFont typeface="Arial"/>
              <a:buNone/>
            </a:pPr>
            <a:r>
              <a:rPr b="1" i="0" lang="es-CO" sz="3200" u="none" cap="small" strike="noStrike">
                <a:solidFill>
                  <a:schemeClr val="dk1"/>
                </a:solidFill>
                <a:latin typeface="Calibri"/>
                <a:ea typeface="Calibri"/>
                <a:cs typeface="Calibri"/>
                <a:sym typeface="Calibri"/>
              </a:rPr>
              <a:t>John W. Branch</a:t>
            </a:r>
            <a:endParaRPr b="0" i="0" sz="1400" u="none" cap="none" strike="noStrike">
              <a:solidFill>
                <a:schemeClr val="dk1"/>
              </a:solidFill>
              <a:latin typeface="Arial"/>
              <a:ea typeface="Arial"/>
              <a:cs typeface="Arial"/>
              <a:sym typeface="Arial"/>
            </a:endParaRPr>
          </a:p>
          <a:p>
            <a:pPr indent="0" lvl="0" marL="0" marR="0" rtl="0" algn="ctr">
              <a:lnSpc>
                <a:spcPct val="125000"/>
              </a:lnSpc>
              <a:spcBef>
                <a:spcPts val="600"/>
              </a:spcBef>
              <a:spcAft>
                <a:spcPts val="0"/>
              </a:spcAft>
              <a:buClr>
                <a:schemeClr val="dk1"/>
              </a:buClr>
              <a:buSzPts val="2000"/>
              <a:buFont typeface="Arial"/>
              <a:buNone/>
            </a:pPr>
            <a:r>
              <a:rPr b="0" i="0" lang="es-CO" sz="2000" u="none" cap="small" strike="noStrike">
                <a:solidFill>
                  <a:schemeClr val="dk1"/>
                </a:solidFill>
                <a:latin typeface="Calibri"/>
                <a:ea typeface="Calibri"/>
                <a:cs typeface="Calibri"/>
                <a:sym typeface="Calibri"/>
              </a:rPr>
              <a:t>Departamento de Ciencias de la Computación y de la Decisión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40"/>
              </a:spcBef>
              <a:spcAft>
                <a:spcPts val="0"/>
              </a:spcAft>
              <a:buClr>
                <a:schemeClr val="dk1"/>
              </a:buClr>
              <a:buSzPts val="3200"/>
              <a:buFont typeface="Arial"/>
              <a:buNone/>
            </a:pPr>
            <a:r>
              <a:t/>
            </a:r>
            <a:endParaRPr b="0" i="0" sz="3200" u="none" cap="small" strike="noStrike">
              <a:solidFill>
                <a:srgbClr val="595959"/>
              </a:solidFill>
              <a:latin typeface="Calibri"/>
              <a:ea typeface="Calibri"/>
              <a:cs typeface="Calibri"/>
              <a:sym typeface="Calibri"/>
            </a:endParaRPr>
          </a:p>
          <a:p>
            <a:pPr indent="0" lvl="0" marL="0" marR="0" rtl="0" algn="ctr">
              <a:lnSpc>
                <a:spcPct val="100000"/>
              </a:lnSpc>
              <a:spcBef>
                <a:spcPts val="400"/>
              </a:spcBef>
              <a:spcAft>
                <a:spcPts val="0"/>
              </a:spcAft>
              <a:buClr>
                <a:schemeClr val="dk1"/>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5b5c73de94_0_62"/>
          <p:cNvSpPr txBox="1"/>
          <p:nvPr/>
        </p:nvSpPr>
        <p:spPr>
          <a:xfrm>
            <a:off x="1071" y="6346049"/>
            <a:ext cx="91428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alibri"/>
              <a:buNone/>
            </a:pPr>
            <a:r>
              <a:rPr b="1" i="0" lang="es-CO" sz="1100" u="none" cap="none" strike="noStrike">
                <a:solidFill>
                  <a:srgbClr val="000000"/>
                </a:solidFill>
                <a:latin typeface="Calibri"/>
                <a:ea typeface="Calibri"/>
                <a:cs typeface="Calibri"/>
                <a:sym typeface="Calibri"/>
              </a:rPr>
              <a:t>Nota:</a:t>
            </a:r>
            <a:r>
              <a:rPr b="0" i="0" lang="es-CO" sz="1100" u="none" cap="none" strike="noStrike">
                <a:solidFill>
                  <a:srgbClr val="000000"/>
                </a:solidFill>
                <a:latin typeface="Calibri"/>
                <a:ea typeface="Calibri"/>
                <a:cs typeface="Calibri"/>
                <a:sym typeface="Calibri"/>
              </a:rPr>
              <a:t> Este material se ha adaptado con base a diferentes fuentes de información académica</a:t>
            </a:r>
            <a:endParaRPr b="0" i="0" sz="1100" u="none" cap="none" strike="noStrike">
              <a:solidFill>
                <a:srgbClr val="000000"/>
              </a:solidFill>
              <a:latin typeface="Calibri"/>
              <a:ea typeface="Calibri"/>
              <a:cs typeface="Calibri"/>
              <a:sym typeface="Calibri"/>
            </a:endParaRPr>
          </a:p>
        </p:txBody>
      </p:sp>
      <p:sp>
        <p:nvSpPr>
          <p:cNvPr id="326" name="Google Shape;326;g5b5c73de94_0_62"/>
          <p:cNvSpPr txBox="1"/>
          <p:nvPr/>
        </p:nvSpPr>
        <p:spPr>
          <a:xfrm>
            <a:off x="1152688" y="4672550"/>
            <a:ext cx="6839700" cy="3000000"/>
          </a:xfrm>
          <a:prstGeom prst="rect">
            <a:avLst/>
          </a:prstGeom>
          <a:noFill/>
          <a:ln>
            <a:noFill/>
          </a:ln>
        </p:spPr>
        <p:txBody>
          <a:bodyPr anchorCtr="0" anchor="t" bIns="91425" lIns="91425" spcFirstLastPara="1" rIns="91425" wrap="square" tIns="91425">
            <a:noAutofit/>
          </a:bodyPr>
          <a:lstStyle/>
          <a:p>
            <a:pPr indent="0" lvl="0" marL="457200" marR="0" rtl="0" algn="ctr">
              <a:lnSpc>
                <a:spcPct val="125000"/>
              </a:lnSpc>
              <a:spcBef>
                <a:spcPts val="600"/>
              </a:spcBef>
              <a:spcAft>
                <a:spcPts val="0"/>
              </a:spcAft>
              <a:buClr>
                <a:srgbClr val="000000"/>
              </a:buClr>
              <a:buSzPts val="2000"/>
              <a:buFont typeface="Arial"/>
              <a:buNone/>
            </a:pPr>
            <a:r>
              <a:rPr b="0" i="0" lang="es-CO" sz="2000" u="none" cap="small" strike="noStrike">
                <a:solidFill>
                  <a:schemeClr val="dk1"/>
                </a:solidFill>
                <a:latin typeface="Calibri"/>
                <a:ea typeface="Calibri"/>
                <a:cs typeface="Calibri"/>
                <a:sym typeface="Calibri"/>
              </a:rPr>
              <a:t>Maestría en ingeniería - ingeniería de sistemas</a:t>
            </a:r>
            <a:endParaRPr b="0" i="0" sz="2000" u="none" cap="small" strike="noStrike">
              <a:solidFill>
                <a:schemeClr val="dk1"/>
              </a:solidFill>
              <a:latin typeface="Calibri"/>
              <a:ea typeface="Calibri"/>
              <a:cs typeface="Calibri"/>
              <a:sym typeface="Calibri"/>
            </a:endParaRPr>
          </a:p>
          <a:p>
            <a:pPr indent="0" lvl="0" marL="457200" marR="0" rtl="0" algn="ctr">
              <a:lnSpc>
                <a:spcPct val="125000"/>
              </a:lnSpc>
              <a:spcBef>
                <a:spcPts val="600"/>
              </a:spcBef>
              <a:spcAft>
                <a:spcPts val="0"/>
              </a:spcAft>
              <a:buClr>
                <a:schemeClr val="dk1"/>
              </a:buClr>
              <a:buSzPts val="1100"/>
              <a:buFont typeface="Arial"/>
              <a:buNone/>
            </a:pPr>
            <a:r>
              <a:rPr b="0" i="0" lang="es-CO" sz="2000" u="none" cap="small" strike="noStrike">
                <a:solidFill>
                  <a:schemeClr val="dk1"/>
                </a:solidFill>
                <a:latin typeface="Calibri"/>
                <a:ea typeface="Calibri"/>
                <a:cs typeface="Calibri"/>
                <a:sym typeface="Calibri"/>
              </a:rPr>
              <a:t>Maestría en ingeniería - analítica</a:t>
            </a:r>
            <a:endParaRPr b="0" i="0" sz="2000" u="none" cap="small" strike="noStrike">
              <a:solidFill>
                <a:schemeClr val="dk1"/>
              </a:solidFill>
              <a:latin typeface="Calibri"/>
              <a:ea typeface="Calibri"/>
              <a:cs typeface="Calibri"/>
              <a:sym typeface="Calibri"/>
            </a:endParaRPr>
          </a:p>
          <a:p>
            <a:pPr indent="0" lvl="0" marL="457200" marR="0" rtl="0" algn="ctr">
              <a:lnSpc>
                <a:spcPct val="125000"/>
              </a:lnSpc>
              <a:spcBef>
                <a:spcPts val="600"/>
              </a:spcBef>
              <a:spcAft>
                <a:spcPts val="0"/>
              </a:spcAft>
              <a:buClr>
                <a:srgbClr val="000000"/>
              </a:buClr>
              <a:buSzPts val="2000"/>
              <a:buFont typeface="Arial"/>
              <a:buNone/>
            </a:pPr>
            <a:r>
              <a:rPr b="0" i="0" lang="es-CO" sz="2000" u="none" cap="small" strike="noStrike">
                <a:solidFill>
                  <a:schemeClr val="dk1"/>
                </a:solidFill>
                <a:latin typeface="Calibri"/>
                <a:ea typeface="Calibri"/>
                <a:cs typeface="Calibri"/>
                <a:sym typeface="Calibri"/>
              </a:rPr>
              <a:t>Especialización en sistemas</a:t>
            </a:r>
            <a:endParaRPr b="0" i="0" sz="2000" u="none" cap="small"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g6c6c87539d_0_600"/>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a:t>
            </a:r>
            <a:endParaRPr b="1" sz="3600" cap="small">
              <a:solidFill>
                <a:srgbClr val="A61C00"/>
              </a:solidFill>
              <a:latin typeface="Calibri"/>
              <a:ea typeface="Calibri"/>
              <a:cs typeface="Calibri"/>
              <a:sym typeface="Calibri"/>
            </a:endParaRPr>
          </a:p>
        </p:txBody>
      </p:sp>
      <p:sp>
        <p:nvSpPr>
          <p:cNvPr id="624" name="Google Shape;624;g6c6c87539d_0_600"/>
          <p:cNvSpPr/>
          <p:nvPr/>
        </p:nvSpPr>
        <p:spPr>
          <a:xfrm>
            <a:off x="670088" y="1150710"/>
            <a:ext cx="182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VECTORIZACIÓN</a:t>
            </a:r>
            <a:endParaRPr b="0" i="0" sz="1800" u="none" cap="none" strike="noStrike">
              <a:solidFill>
                <a:srgbClr val="FF0000"/>
              </a:solidFill>
              <a:latin typeface="Calibri"/>
              <a:ea typeface="Calibri"/>
              <a:cs typeface="Calibri"/>
              <a:sym typeface="Calibri"/>
            </a:endParaRPr>
          </a:p>
        </p:txBody>
      </p:sp>
      <p:grpSp>
        <p:nvGrpSpPr>
          <p:cNvPr id="625" name="Google Shape;625;g6c6c87539d_0_600"/>
          <p:cNvGrpSpPr/>
          <p:nvPr/>
        </p:nvGrpSpPr>
        <p:grpSpPr>
          <a:xfrm>
            <a:off x="4367627" y="1428190"/>
            <a:ext cx="4206643" cy="907284"/>
            <a:chOff x="4139952" y="4190806"/>
            <a:chExt cx="4422924" cy="1210680"/>
          </a:xfrm>
        </p:grpSpPr>
        <p:sp>
          <p:nvSpPr>
            <p:cNvPr id="626" name="Google Shape;626;g6c6c87539d_0_600"/>
            <p:cNvSpPr/>
            <p:nvPr/>
          </p:nvSpPr>
          <p:spPr>
            <a:xfrm>
              <a:off x="4139952" y="4190806"/>
              <a:ext cx="4422924" cy="1210680"/>
            </a:xfrm>
            <a:prstGeom prst="cloud">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7" name="Google Shape;627;g6c6c87539d_0_600"/>
            <p:cNvSpPr/>
            <p:nvPr/>
          </p:nvSpPr>
          <p:spPr>
            <a:xfrm>
              <a:off x="4274780" y="4561374"/>
              <a:ext cx="4248900" cy="384900"/>
            </a:xfrm>
            <a:prstGeom prst="rect">
              <a:avLst/>
            </a:prstGeom>
            <a:blipFill rotWithShape="1">
              <a:blip r:embed="rId3">
                <a:alphaModFix/>
              </a:blip>
              <a:stretch>
                <a:fillRect b="-850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628" name="Google Shape;628;g6c6c87539d_0_600"/>
          <p:cNvSpPr txBox="1"/>
          <p:nvPr/>
        </p:nvSpPr>
        <p:spPr>
          <a:xfrm>
            <a:off x="317276" y="4037388"/>
            <a:ext cx="1259700" cy="922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9" name="Google Shape;629;g6c6c87539d_0_600"/>
          <p:cNvGrpSpPr/>
          <p:nvPr/>
        </p:nvGrpSpPr>
        <p:grpSpPr>
          <a:xfrm>
            <a:off x="4372983" y="2378908"/>
            <a:ext cx="4206643" cy="907284"/>
            <a:chOff x="4139952" y="4190806"/>
            <a:chExt cx="4422924" cy="1210680"/>
          </a:xfrm>
        </p:grpSpPr>
        <p:sp>
          <p:nvSpPr>
            <p:cNvPr id="630" name="Google Shape;630;g6c6c87539d_0_600"/>
            <p:cNvSpPr/>
            <p:nvPr/>
          </p:nvSpPr>
          <p:spPr>
            <a:xfrm>
              <a:off x="4139952" y="4190806"/>
              <a:ext cx="4422924" cy="1210680"/>
            </a:xfrm>
            <a:prstGeom prst="cloud">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 name="Google Shape;631;g6c6c87539d_0_600"/>
            <p:cNvSpPr/>
            <p:nvPr/>
          </p:nvSpPr>
          <p:spPr>
            <a:xfrm>
              <a:off x="4270869" y="4540474"/>
              <a:ext cx="4256700" cy="385200"/>
            </a:xfrm>
            <a:prstGeom prst="rect">
              <a:avLst/>
            </a:prstGeom>
            <a:blipFill rotWithShape="1">
              <a:blip r:embed="rId5">
                <a:alphaModFix/>
              </a:blip>
              <a:stretch>
                <a:fillRect b="-624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632" name="Google Shape;632;g6c6c87539d_0_600"/>
          <p:cNvSpPr txBox="1"/>
          <p:nvPr/>
        </p:nvSpPr>
        <p:spPr>
          <a:xfrm>
            <a:off x="308246" y="5093672"/>
            <a:ext cx="1259700" cy="9231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3" name="Google Shape;633;g6c6c87539d_0_600"/>
          <p:cNvSpPr txBox="1"/>
          <p:nvPr/>
        </p:nvSpPr>
        <p:spPr>
          <a:xfrm>
            <a:off x="1639370" y="4425003"/>
            <a:ext cx="1849800" cy="9231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4" name="Google Shape;634;g6c6c87539d_0_600"/>
          <p:cNvSpPr txBox="1"/>
          <p:nvPr/>
        </p:nvSpPr>
        <p:spPr>
          <a:xfrm>
            <a:off x="3119633" y="5401620"/>
            <a:ext cx="214800" cy="138600"/>
          </a:xfrm>
          <a:prstGeom prst="rect">
            <a:avLst/>
          </a:prstGeom>
          <a:blipFill rotWithShape="1">
            <a:blip r:embed="rId8">
              <a:alphaModFix/>
            </a:blip>
            <a:stretch>
              <a:fillRect b="-8698" l="-14277" r="-171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5" name="Google Shape;635;g6c6c87539d_0_600"/>
          <p:cNvSpPr txBox="1"/>
          <p:nvPr/>
        </p:nvSpPr>
        <p:spPr>
          <a:xfrm>
            <a:off x="3119633" y="5563341"/>
            <a:ext cx="346500" cy="138600"/>
          </a:xfrm>
          <a:prstGeom prst="rect">
            <a:avLst/>
          </a:prstGeom>
          <a:blipFill rotWithShape="1">
            <a:blip r:embed="rId9">
              <a:alphaModFix/>
            </a:blip>
            <a:stretch>
              <a:fillRect b="-22726" l="-8766" r="-350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6" name="Google Shape;636;g6c6c87539d_0_600"/>
          <p:cNvGrpSpPr/>
          <p:nvPr/>
        </p:nvGrpSpPr>
        <p:grpSpPr>
          <a:xfrm>
            <a:off x="3617552" y="4036506"/>
            <a:ext cx="1192157" cy="1152228"/>
            <a:chOff x="3392204" y="4537723"/>
            <a:chExt cx="1192157" cy="1152228"/>
          </a:xfrm>
        </p:grpSpPr>
        <p:sp>
          <p:nvSpPr>
            <p:cNvPr id="637" name="Google Shape;637;g6c6c87539d_0_600"/>
            <p:cNvSpPr txBox="1"/>
            <p:nvPr/>
          </p:nvSpPr>
          <p:spPr>
            <a:xfrm>
              <a:off x="3392204" y="4537723"/>
              <a:ext cx="1025100" cy="922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8" name="Google Shape;638;g6c6c87539d_0_600"/>
            <p:cNvSpPr txBox="1"/>
            <p:nvPr/>
          </p:nvSpPr>
          <p:spPr>
            <a:xfrm>
              <a:off x="4341467" y="5420570"/>
              <a:ext cx="186300" cy="138600"/>
            </a:xfrm>
            <a:prstGeom prst="rect">
              <a:avLst/>
            </a:prstGeom>
            <a:blipFill rotWithShape="1">
              <a:blip r:embed="rId11">
                <a:alphaModFix/>
              </a:blip>
              <a:stretch>
                <a:fillRect b="-52164" l="-22576" r="-38708" t="-260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9" name="Google Shape;639;g6c6c87539d_0_600"/>
            <p:cNvSpPr txBox="1"/>
            <p:nvPr/>
          </p:nvSpPr>
          <p:spPr>
            <a:xfrm>
              <a:off x="4333861" y="5551351"/>
              <a:ext cx="250500" cy="138600"/>
            </a:xfrm>
            <a:prstGeom prst="rect">
              <a:avLst/>
            </a:prstGeom>
            <a:blipFill rotWithShape="1">
              <a:blip r:embed="rId12">
                <a:alphaModFix/>
              </a:blip>
              <a:stretch>
                <a:fillRect b="-52164" l="-17067" r="-29268" t="-260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640" name="Google Shape;640;g6c6c87539d_0_600"/>
          <p:cNvGrpSpPr/>
          <p:nvPr/>
        </p:nvGrpSpPr>
        <p:grpSpPr>
          <a:xfrm>
            <a:off x="4973665" y="3378712"/>
            <a:ext cx="4281600" cy="1061225"/>
            <a:chOff x="4288411" y="4631274"/>
            <a:chExt cx="4281600" cy="1061225"/>
          </a:xfrm>
        </p:grpSpPr>
        <p:sp>
          <p:nvSpPr>
            <p:cNvPr id="641" name="Google Shape;641;g6c6c87539d_0_600"/>
            <p:cNvSpPr txBox="1"/>
            <p:nvPr/>
          </p:nvSpPr>
          <p:spPr>
            <a:xfrm>
              <a:off x="4288411" y="4631274"/>
              <a:ext cx="4281600" cy="9225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2" name="Google Shape;642;g6c6c87539d_0_600"/>
            <p:cNvSpPr txBox="1"/>
            <p:nvPr/>
          </p:nvSpPr>
          <p:spPr>
            <a:xfrm>
              <a:off x="5173275" y="5351522"/>
              <a:ext cx="186300" cy="138600"/>
            </a:xfrm>
            <a:prstGeom prst="rect">
              <a:avLst/>
            </a:prstGeom>
            <a:blipFill rotWithShape="1">
              <a:blip r:embed="rId14">
                <a:alphaModFix/>
              </a:blip>
              <a:stretch>
                <a:fillRect b="-52164" l="-22576" r="-38708" t="-260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3" name="Google Shape;643;g6c6c87539d_0_600"/>
            <p:cNvSpPr txBox="1"/>
            <p:nvPr/>
          </p:nvSpPr>
          <p:spPr>
            <a:xfrm>
              <a:off x="5165415" y="5455922"/>
              <a:ext cx="250500" cy="138600"/>
            </a:xfrm>
            <a:prstGeom prst="rect">
              <a:avLst/>
            </a:prstGeom>
            <a:blipFill rotWithShape="1">
              <a:blip r:embed="rId15">
                <a:alphaModFix/>
              </a:blip>
              <a:stretch>
                <a:fillRect b="-59082" l="-17067" r="-29268" t="-3181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4" name="Google Shape;644;g6c6c87539d_0_600"/>
            <p:cNvSpPr txBox="1"/>
            <p:nvPr/>
          </p:nvSpPr>
          <p:spPr>
            <a:xfrm>
              <a:off x="6316713" y="5449549"/>
              <a:ext cx="214800" cy="138600"/>
            </a:xfrm>
            <a:prstGeom prst="rect">
              <a:avLst/>
            </a:prstGeom>
            <a:blipFill rotWithShape="1">
              <a:blip r:embed="rId16">
                <a:alphaModFix/>
              </a:blip>
              <a:stretch>
                <a:fillRect b="-8698" l="-14277" r="-171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5" name="Google Shape;645;g6c6c87539d_0_600"/>
            <p:cNvSpPr txBox="1"/>
            <p:nvPr/>
          </p:nvSpPr>
          <p:spPr>
            <a:xfrm>
              <a:off x="7344790" y="5553899"/>
              <a:ext cx="186300" cy="138600"/>
            </a:xfrm>
            <a:prstGeom prst="rect">
              <a:avLst/>
            </a:prstGeom>
            <a:blipFill rotWithShape="1">
              <a:blip r:embed="rId17">
                <a:alphaModFix/>
              </a:blip>
              <a:stretch>
                <a:fillRect b="-59082" l="-22576" r="-38708" t="-3181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646" name="Google Shape;646;g6c6c87539d_0_600"/>
          <p:cNvGrpSpPr/>
          <p:nvPr/>
        </p:nvGrpSpPr>
        <p:grpSpPr>
          <a:xfrm>
            <a:off x="3620201" y="5506598"/>
            <a:ext cx="1189508" cy="793378"/>
            <a:chOff x="3400101" y="4644363"/>
            <a:chExt cx="1189508" cy="793378"/>
          </a:xfrm>
        </p:grpSpPr>
        <p:sp>
          <p:nvSpPr>
            <p:cNvPr id="647" name="Google Shape;647;g6c6c87539d_0_600"/>
            <p:cNvSpPr txBox="1"/>
            <p:nvPr/>
          </p:nvSpPr>
          <p:spPr>
            <a:xfrm>
              <a:off x="3400101" y="4644363"/>
              <a:ext cx="1011000" cy="616500"/>
            </a:xfrm>
            <a:prstGeom prst="rect">
              <a:avLst/>
            </a:prstGeom>
            <a:blipFill rotWithShape="1">
              <a:blip r:embed="rId18">
                <a:alphaModFix/>
              </a:blip>
              <a:stretch>
                <a:fillRect b="-98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8" name="Google Shape;648;g6c6c87539d_0_600"/>
            <p:cNvSpPr txBox="1"/>
            <p:nvPr/>
          </p:nvSpPr>
          <p:spPr>
            <a:xfrm>
              <a:off x="4349798" y="5160642"/>
              <a:ext cx="186300" cy="138600"/>
            </a:xfrm>
            <a:prstGeom prst="rect">
              <a:avLst/>
            </a:prstGeom>
            <a:blipFill rotWithShape="1">
              <a:blip r:embed="rId14">
                <a:alphaModFix/>
              </a:blip>
              <a:stretch>
                <a:fillRect b="-52164" l="-23326" r="-43326" t="-260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9" name="Google Shape;649;g6c6c87539d_0_600"/>
            <p:cNvSpPr txBox="1"/>
            <p:nvPr/>
          </p:nvSpPr>
          <p:spPr>
            <a:xfrm>
              <a:off x="4339109" y="5299141"/>
              <a:ext cx="250500" cy="138600"/>
            </a:xfrm>
            <a:prstGeom prst="rect">
              <a:avLst/>
            </a:prstGeom>
            <a:blipFill rotWithShape="1">
              <a:blip r:embed="rId15">
                <a:alphaModFix/>
              </a:blip>
              <a:stretch>
                <a:fillRect b="-59082" l="-17067" r="-29268" t="-3181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650" name="Google Shape;650;g6c6c87539d_0_600"/>
          <p:cNvSpPr/>
          <p:nvPr/>
        </p:nvSpPr>
        <p:spPr>
          <a:xfrm>
            <a:off x="8831635" y="4151549"/>
            <a:ext cx="370800" cy="230700"/>
          </a:xfrm>
          <a:prstGeom prst="rect">
            <a:avLst/>
          </a:prstGeom>
          <a:blipFill rotWithShape="1">
            <a:blip r:embed="rId19">
              <a:alphaModFix/>
            </a:blip>
            <a:stretch>
              <a:fillRect b="-1315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1" name="Google Shape;651;g6c6c87539d_0_600"/>
          <p:cNvGrpSpPr/>
          <p:nvPr/>
        </p:nvGrpSpPr>
        <p:grpSpPr>
          <a:xfrm>
            <a:off x="4994863" y="5195424"/>
            <a:ext cx="3406036" cy="854400"/>
            <a:chOff x="5062699" y="5423062"/>
            <a:chExt cx="3406036" cy="854400"/>
          </a:xfrm>
        </p:grpSpPr>
        <p:sp>
          <p:nvSpPr>
            <p:cNvPr id="652" name="Google Shape;652;g6c6c87539d_0_600"/>
            <p:cNvSpPr txBox="1"/>
            <p:nvPr/>
          </p:nvSpPr>
          <p:spPr>
            <a:xfrm>
              <a:off x="5140235" y="5490102"/>
              <a:ext cx="3328500" cy="6225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3" name="Google Shape;653;g6c6c87539d_0_600"/>
            <p:cNvSpPr/>
            <p:nvPr/>
          </p:nvSpPr>
          <p:spPr>
            <a:xfrm>
              <a:off x="5062699" y="5423062"/>
              <a:ext cx="3405900" cy="8544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654" name="Google Shape;654;g6c6c87539d_0_600"/>
          <p:cNvGrpSpPr/>
          <p:nvPr/>
        </p:nvGrpSpPr>
        <p:grpSpPr>
          <a:xfrm>
            <a:off x="361852" y="1304232"/>
            <a:ext cx="4403501" cy="2981134"/>
            <a:chOff x="4641222" y="1052737"/>
            <a:chExt cx="4403501" cy="2981134"/>
          </a:xfrm>
        </p:grpSpPr>
        <p:grpSp>
          <p:nvGrpSpPr>
            <p:cNvPr id="655" name="Google Shape;655;g6c6c87539d_0_600"/>
            <p:cNvGrpSpPr/>
            <p:nvPr/>
          </p:nvGrpSpPr>
          <p:grpSpPr>
            <a:xfrm>
              <a:off x="4644008" y="1052737"/>
              <a:ext cx="4380892" cy="2946734"/>
              <a:chOff x="0" y="248717"/>
              <a:chExt cx="4381330" cy="2947029"/>
            </a:xfrm>
          </p:grpSpPr>
          <p:sp>
            <p:nvSpPr>
              <p:cNvPr id="656" name="Google Shape;656;g6c6c87539d_0_600"/>
              <p:cNvSpPr txBox="1"/>
              <p:nvPr/>
            </p:nvSpPr>
            <p:spPr>
              <a:xfrm>
                <a:off x="2655418" y="753466"/>
                <a:ext cx="372600" cy="3435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7" name="Google Shape;657;g6c6c87539d_0_600"/>
              <p:cNvSpPr txBox="1"/>
              <p:nvPr/>
            </p:nvSpPr>
            <p:spPr>
              <a:xfrm>
                <a:off x="2382618" y="1389632"/>
                <a:ext cx="372600" cy="3435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8" name="Google Shape;658;g6c6c87539d_0_600"/>
              <p:cNvGrpSpPr/>
              <p:nvPr/>
            </p:nvGrpSpPr>
            <p:grpSpPr>
              <a:xfrm>
                <a:off x="0" y="248717"/>
                <a:ext cx="4381330" cy="2947029"/>
                <a:chOff x="0" y="248717"/>
                <a:chExt cx="4381330" cy="2947029"/>
              </a:xfrm>
            </p:grpSpPr>
            <p:sp>
              <p:nvSpPr>
                <p:cNvPr id="659" name="Google Shape;659;g6c6c87539d_0_600"/>
                <p:cNvSpPr txBox="1"/>
                <p:nvPr/>
              </p:nvSpPr>
              <p:spPr>
                <a:xfrm>
                  <a:off x="4008730" y="1133856"/>
                  <a:ext cx="372600" cy="3435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0" name="Google Shape;660;g6c6c87539d_0_600"/>
                <p:cNvGrpSpPr/>
                <p:nvPr/>
              </p:nvGrpSpPr>
              <p:grpSpPr>
                <a:xfrm>
                  <a:off x="0" y="248717"/>
                  <a:ext cx="4067057" cy="2947029"/>
                  <a:chOff x="0" y="248717"/>
                  <a:chExt cx="4067057" cy="2947029"/>
                </a:xfrm>
              </p:grpSpPr>
              <p:grpSp>
                <p:nvGrpSpPr>
                  <p:cNvPr id="661" name="Google Shape;661;g6c6c87539d_0_600"/>
                  <p:cNvGrpSpPr/>
                  <p:nvPr/>
                </p:nvGrpSpPr>
                <p:grpSpPr>
                  <a:xfrm>
                    <a:off x="292608" y="248717"/>
                    <a:ext cx="3774449" cy="2947029"/>
                    <a:chOff x="0" y="248717"/>
                    <a:chExt cx="3774449" cy="2947029"/>
                  </a:xfrm>
                </p:grpSpPr>
                <p:grpSp>
                  <p:nvGrpSpPr>
                    <p:cNvPr id="662" name="Google Shape;662;g6c6c87539d_0_600"/>
                    <p:cNvGrpSpPr/>
                    <p:nvPr/>
                  </p:nvGrpSpPr>
                  <p:grpSpPr>
                    <a:xfrm>
                      <a:off x="0" y="248717"/>
                      <a:ext cx="3774449" cy="2150772"/>
                      <a:chOff x="0" y="0"/>
                      <a:chExt cx="3774449" cy="2150772"/>
                    </a:xfrm>
                  </p:grpSpPr>
                  <p:grpSp>
                    <p:nvGrpSpPr>
                      <p:cNvPr id="663" name="Google Shape;663;g6c6c87539d_0_600"/>
                      <p:cNvGrpSpPr/>
                      <p:nvPr/>
                    </p:nvGrpSpPr>
                    <p:grpSpPr>
                      <a:xfrm>
                        <a:off x="0" y="0"/>
                        <a:ext cx="3774449" cy="2150772"/>
                        <a:chOff x="0" y="0"/>
                        <a:chExt cx="3774449" cy="2150772"/>
                      </a:xfrm>
                    </p:grpSpPr>
                    <p:grpSp>
                      <p:nvGrpSpPr>
                        <p:cNvPr id="664" name="Google Shape;664;g6c6c87539d_0_600"/>
                        <p:cNvGrpSpPr/>
                        <p:nvPr/>
                      </p:nvGrpSpPr>
                      <p:grpSpPr>
                        <a:xfrm>
                          <a:off x="0" y="0"/>
                          <a:ext cx="3774449" cy="2150772"/>
                          <a:chOff x="0" y="0"/>
                          <a:chExt cx="3774449" cy="2150772"/>
                        </a:xfrm>
                      </p:grpSpPr>
                      <p:sp>
                        <p:nvSpPr>
                          <p:cNvPr id="665" name="Google Shape;665;g6c6c87539d_0_600"/>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 name="Google Shape;666;g6c6c87539d_0_600"/>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g6c6c87539d_0_600"/>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8" name="Google Shape;668;g6c6c87539d_0_600"/>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69" name="Google Shape;669;g6c6c87539d_0_600"/>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670" name="Google Shape;670;g6c6c87539d_0_600"/>
                          <p:cNvCxnSpPr/>
                          <p:nvPr/>
                        </p:nvCxnSpPr>
                        <p:spPr>
                          <a:xfrm>
                            <a:off x="867017" y="1568961"/>
                            <a:ext cx="958200" cy="3300"/>
                          </a:xfrm>
                          <a:prstGeom prst="straightConnector1">
                            <a:avLst/>
                          </a:prstGeom>
                          <a:noFill/>
                          <a:ln cap="flat" cmpd="sng" w="12700">
                            <a:solidFill>
                              <a:srgbClr val="4A7DBA"/>
                            </a:solidFill>
                            <a:prstDash val="solid"/>
                            <a:round/>
                            <a:headEnd len="sm" w="sm" type="none"/>
                            <a:tailEnd len="med" w="med" type="stealth"/>
                          </a:ln>
                        </p:spPr>
                      </p:cxnSp>
                      <p:cxnSp>
                        <p:nvCxnSpPr>
                          <p:cNvPr id="671" name="Google Shape;671;g6c6c87539d_0_600"/>
                          <p:cNvCxnSpPr>
                            <a:stCxn id="666" idx="0"/>
                          </p:cNvCxnSpPr>
                          <p:nvPr/>
                        </p:nvCxnSpPr>
                        <p:spPr>
                          <a:xfrm flipH="1" rot="10800000">
                            <a:off x="687644" y="650988"/>
                            <a:ext cx="1162800" cy="738900"/>
                          </a:xfrm>
                          <a:prstGeom prst="straightConnector1">
                            <a:avLst/>
                          </a:prstGeom>
                          <a:noFill/>
                          <a:ln cap="flat" cmpd="sng" w="12700">
                            <a:solidFill>
                              <a:srgbClr val="4A7DBA"/>
                            </a:solidFill>
                            <a:prstDash val="solid"/>
                            <a:round/>
                            <a:headEnd len="sm" w="sm" type="none"/>
                            <a:tailEnd len="med" w="med" type="stealth"/>
                          </a:ln>
                        </p:spPr>
                      </p:cxnSp>
                      <p:cxnSp>
                        <p:nvCxnSpPr>
                          <p:cNvPr id="672" name="Google Shape;672;g6c6c87539d_0_600"/>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673" name="Google Shape;673;g6c6c87539d_0_600"/>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674" name="Google Shape;674;g6c6c87539d_0_600"/>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675" name="Google Shape;675;g6c6c87539d_0_600"/>
                          <p:cNvSpPr/>
                          <p:nvPr/>
                        </p:nvSpPr>
                        <p:spPr>
                          <a:xfrm>
                            <a:off x="2926080" y="87782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76" name="Google Shape;676;g6c6c87539d_0_600"/>
                          <p:cNvCxnSpPr/>
                          <p:nvPr/>
                        </p:nvCxnSpPr>
                        <p:spPr>
                          <a:xfrm flipH="1" rot="10800000">
                            <a:off x="2136038" y="1090101"/>
                            <a:ext cx="812100" cy="453000"/>
                          </a:xfrm>
                          <a:prstGeom prst="straightConnector1">
                            <a:avLst/>
                          </a:prstGeom>
                          <a:noFill/>
                          <a:ln cap="flat" cmpd="sng" w="12700">
                            <a:solidFill>
                              <a:srgbClr val="4A7DBA"/>
                            </a:solidFill>
                            <a:prstDash val="solid"/>
                            <a:round/>
                            <a:headEnd len="sm" w="sm" type="none"/>
                            <a:tailEnd len="med" w="med" type="stealth"/>
                          </a:ln>
                        </p:spPr>
                      </p:cxnSp>
                      <p:cxnSp>
                        <p:nvCxnSpPr>
                          <p:cNvPr id="677" name="Google Shape;677;g6c6c87539d_0_600"/>
                          <p:cNvCxnSpPr/>
                          <p:nvPr/>
                        </p:nvCxnSpPr>
                        <p:spPr>
                          <a:xfrm>
                            <a:off x="2136038" y="585216"/>
                            <a:ext cx="811500" cy="380400"/>
                          </a:xfrm>
                          <a:prstGeom prst="straightConnector1">
                            <a:avLst/>
                          </a:prstGeom>
                          <a:noFill/>
                          <a:ln cap="flat" cmpd="sng" w="12700">
                            <a:solidFill>
                              <a:srgbClr val="4A7DBA"/>
                            </a:solidFill>
                            <a:prstDash val="solid"/>
                            <a:round/>
                            <a:headEnd len="sm" w="sm" type="none"/>
                            <a:tailEnd len="med" w="med" type="stealth"/>
                          </a:ln>
                        </p:spPr>
                      </p:cxnSp>
                      <p:cxnSp>
                        <p:nvCxnSpPr>
                          <p:cNvPr id="678" name="Google Shape;678;g6c6c87539d_0_600"/>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679" name="Google Shape;679;g6c6c87539d_0_600"/>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680" name="Google Shape;680;g6c6c87539d_0_600"/>
                          <p:cNvCxnSpPr/>
                          <p:nvPr/>
                        </p:nvCxnSpPr>
                        <p:spPr>
                          <a:xfrm>
                            <a:off x="3247949" y="1031444"/>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681" name="Google Shape;681;g6c6c87539d_0_600"/>
                        <p:cNvCxnSpPr/>
                        <p:nvPr/>
                      </p:nvCxnSpPr>
                      <p:spPr>
                        <a:xfrm>
                          <a:off x="3101645" y="431597"/>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682" name="Google Shape;682;g6c6c87539d_0_600"/>
                      <p:cNvSpPr txBox="1"/>
                      <p:nvPr/>
                    </p:nvSpPr>
                    <p:spPr>
                      <a:xfrm>
                        <a:off x="1160243" y="276099"/>
                        <a:ext cx="372600" cy="3435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3" name="Google Shape;683;g6c6c87539d_0_600"/>
                      <p:cNvSpPr txBox="1"/>
                      <p:nvPr/>
                    </p:nvSpPr>
                    <p:spPr>
                      <a:xfrm>
                        <a:off x="1002640" y="641934"/>
                        <a:ext cx="373200" cy="3144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4" name="Google Shape;684;g6c6c87539d_0_600"/>
                      <p:cNvSpPr txBox="1"/>
                      <p:nvPr/>
                    </p:nvSpPr>
                    <p:spPr>
                      <a:xfrm>
                        <a:off x="771752" y="1199602"/>
                        <a:ext cx="373200" cy="3144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5" name="Google Shape;685;g6c6c87539d_0_600"/>
                      <p:cNvSpPr txBox="1"/>
                      <p:nvPr/>
                    </p:nvSpPr>
                    <p:spPr>
                      <a:xfrm>
                        <a:off x="914194" y="1348937"/>
                        <a:ext cx="373200" cy="3144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686" name="Google Shape;686;g6c6c87539d_0_600"/>
                    <p:cNvSpPr txBox="1"/>
                    <p:nvPr/>
                  </p:nvSpPr>
                  <p:spPr>
                    <a:xfrm>
                      <a:off x="2900388" y="1142985"/>
                      <a:ext cx="372600" cy="3435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7" name="Google Shape;687;g6c6c87539d_0_600"/>
                    <p:cNvSpPr txBox="1"/>
                    <p:nvPr/>
                  </p:nvSpPr>
                  <p:spPr>
                    <a:xfrm>
                      <a:off x="3046666" y="731857"/>
                      <a:ext cx="372600" cy="3435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8" name="Google Shape;688;g6c6c87539d_0_600"/>
                    <p:cNvSpPr txBox="1"/>
                    <p:nvPr/>
                  </p:nvSpPr>
                  <p:spPr>
                    <a:xfrm>
                      <a:off x="1890887" y="291727"/>
                      <a:ext cx="372600" cy="3435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9" name="Google Shape;689;g6c6c87539d_0_600"/>
                    <p:cNvSpPr txBox="1"/>
                    <p:nvPr/>
                  </p:nvSpPr>
                  <p:spPr>
                    <a:xfrm>
                      <a:off x="1949133" y="2852246"/>
                      <a:ext cx="372600" cy="3435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0" name="Google Shape;690;g6c6c87539d_0_600"/>
                    <p:cNvSpPr txBox="1"/>
                    <p:nvPr/>
                  </p:nvSpPr>
                  <p:spPr>
                    <a:xfrm>
                      <a:off x="1776888" y="680600"/>
                      <a:ext cx="372600" cy="3435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1" name="Google Shape;691;g6c6c87539d_0_600"/>
                    <p:cNvSpPr txBox="1"/>
                    <p:nvPr/>
                  </p:nvSpPr>
                  <p:spPr>
                    <a:xfrm>
                      <a:off x="490288" y="684429"/>
                      <a:ext cx="372000" cy="3429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2" name="Google Shape;692;g6c6c87539d_0_600"/>
                    <p:cNvSpPr txBox="1"/>
                    <p:nvPr/>
                  </p:nvSpPr>
                  <p:spPr>
                    <a:xfrm>
                      <a:off x="494325" y="1645921"/>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693" name="Google Shape;693;g6c6c87539d_0_600"/>
                  <p:cNvSpPr txBox="1"/>
                  <p:nvPr/>
                </p:nvSpPr>
                <p:spPr>
                  <a:xfrm>
                    <a:off x="0" y="607162"/>
                    <a:ext cx="372000" cy="3429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4" name="Google Shape;694;g6c6c87539d_0_600"/>
                  <p:cNvSpPr txBox="1"/>
                  <p:nvPr/>
                </p:nvSpPr>
                <p:spPr>
                  <a:xfrm>
                    <a:off x="0" y="1623974"/>
                    <a:ext cx="372000" cy="3429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695" name="Google Shape;695;g6c6c87539d_0_600"/>
            <p:cNvSpPr/>
            <p:nvPr/>
          </p:nvSpPr>
          <p:spPr>
            <a:xfrm>
              <a:off x="5465650" y="3356484"/>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96" name="Google Shape;696;g6c6c87539d_0_600"/>
            <p:cNvCxnSpPr/>
            <p:nvPr/>
          </p:nvCxnSpPr>
          <p:spPr>
            <a:xfrm>
              <a:off x="4933797" y="3518317"/>
              <a:ext cx="526200" cy="0"/>
            </a:xfrm>
            <a:prstGeom prst="straightConnector1">
              <a:avLst/>
            </a:prstGeom>
            <a:noFill/>
            <a:ln cap="flat" cmpd="sng" w="12700">
              <a:solidFill>
                <a:srgbClr val="4A7DBA"/>
              </a:solidFill>
              <a:prstDash val="solid"/>
              <a:round/>
              <a:headEnd len="sm" w="sm" type="none"/>
              <a:tailEnd len="med" w="med" type="stealth"/>
            </a:ln>
          </p:spPr>
        </p:cxnSp>
        <p:sp>
          <p:nvSpPr>
            <p:cNvPr id="697" name="Google Shape;697;g6c6c87539d_0_600"/>
            <p:cNvSpPr txBox="1"/>
            <p:nvPr/>
          </p:nvSpPr>
          <p:spPr>
            <a:xfrm>
              <a:off x="4641222" y="3335455"/>
              <a:ext cx="372000" cy="342900"/>
            </a:xfrm>
            <a:prstGeom prst="rect">
              <a:avLst/>
            </a:prstGeom>
            <a:blipFill rotWithShape="1">
              <a:blip r:embed="rId3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8" name="Google Shape;698;g6c6c87539d_0_600"/>
            <p:cNvSpPr/>
            <p:nvPr/>
          </p:nvSpPr>
          <p:spPr>
            <a:xfrm>
              <a:off x="6779802" y="3280336"/>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99" name="Google Shape;699;g6c6c87539d_0_600"/>
            <p:cNvCxnSpPr/>
            <p:nvPr/>
          </p:nvCxnSpPr>
          <p:spPr>
            <a:xfrm>
              <a:off x="5814306" y="3514398"/>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700" name="Google Shape;700;g6c6c87539d_0_600"/>
            <p:cNvCxnSpPr/>
            <p:nvPr/>
          </p:nvCxnSpPr>
          <p:spPr>
            <a:xfrm>
              <a:off x="6940718" y="3602171"/>
              <a:ext cx="0" cy="431700"/>
            </a:xfrm>
            <a:prstGeom prst="straightConnector1">
              <a:avLst/>
            </a:prstGeom>
            <a:noFill/>
            <a:ln cap="flat" cmpd="sng" w="12700">
              <a:solidFill>
                <a:srgbClr val="FF0000"/>
              </a:solidFill>
              <a:prstDash val="solid"/>
              <a:round/>
              <a:headEnd len="med" w="med" type="stealth"/>
              <a:tailEnd len="sm" w="sm" type="none"/>
            </a:ln>
          </p:spPr>
        </p:cxnSp>
        <p:sp>
          <p:nvSpPr>
            <p:cNvPr id="701" name="Google Shape;701;g6c6c87539d_0_600"/>
            <p:cNvSpPr txBox="1"/>
            <p:nvPr/>
          </p:nvSpPr>
          <p:spPr>
            <a:xfrm>
              <a:off x="6750545" y="3292783"/>
              <a:ext cx="372600" cy="343500"/>
            </a:xfrm>
            <a:prstGeom prst="rect">
              <a:avLst/>
            </a:prstGeom>
            <a:blipFill rotWithShape="1">
              <a:blip r:embed="rId3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2" name="Google Shape;702;g6c6c87539d_0_600"/>
            <p:cNvSpPr txBox="1"/>
            <p:nvPr/>
          </p:nvSpPr>
          <p:spPr>
            <a:xfrm>
              <a:off x="6717439" y="2453066"/>
              <a:ext cx="372600" cy="343500"/>
            </a:xfrm>
            <a:prstGeom prst="rect">
              <a:avLst/>
            </a:prstGeom>
            <a:blipFill rotWithShape="1">
              <a:blip r:embed="rId3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3" name="Google Shape;703;g6c6c87539d_0_600"/>
            <p:cNvSpPr txBox="1"/>
            <p:nvPr/>
          </p:nvSpPr>
          <p:spPr>
            <a:xfrm>
              <a:off x="6835216" y="2859170"/>
              <a:ext cx="372600" cy="343500"/>
            </a:xfrm>
            <a:prstGeom prst="rect">
              <a:avLst/>
            </a:prstGeom>
            <a:blipFill rotWithShape="1">
              <a:blip r:embed="rId4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4" name="Google Shape;704;g6c6c87539d_0_600"/>
            <p:cNvSpPr txBox="1"/>
            <p:nvPr/>
          </p:nvSpPr>
          <p:spPr>
            <a:xfrm>
              <a:off x="5421827" y="3367606"/>
              <a:ext cx="372600" cy="343500"/>
            </a:xfrm>
            <a:prstGeom prst="rect">
              <a:avLst/>
            </a:prstGeom>
            <a:blipFill rotWithShape="1">
              <a:blip r:embed="rId4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05" name="Google Shape;705;g6c6c87539d_0_600"/>
            <p:cNvCxnSpPr/>
            <p:nvPr/>
          </p:nvCxnSpPr>
          <p:spPr>
            <a:xfrm>
              <a:off x="8208992" y="2887118"/>
              <a:ext cx="526200" cy="0"/>
            </a:xfrm>
            <a:prstGeom prst="straightConnector1">
              <a:avLst/>
            </a:prstGeom>
            <a:noFill/>
            <a:ln cap="flat" cmpd="sng" w="12700">
              <a:solidFill>
                <a:srgbClr val="4A7DBA"/>
              </a:solidFill>
              <a:prstDash val="solid"/>
              <a:round/>
              <a:headEnd len="sm" w="sm" type="none"/>
              <a:tailEnd len="med" w="med" type="stealth"/>
            </a:ln>
          </p:spPr>
        </p:cxnSp>
        <p:sp>
          <p:nvSpPr>
            <p:cNvPr id="706" name="Google Shape;706;g6c6c87539d_0_600"/>
            <p:cNvSpPr txBox="1"/>
            <p:nvPr/>
          </p:nvSpPr>
          <p:spPr>
            <a:xfrm>
              <a:off x="7861471" y="2749956"/>
              <a:ext cx="372600" cy="343500"/>
            </a:xfrm>
            <a:prstGeom prst="rect">
              <a:avLst/>
            </a:prstGeom>
            <a:blipFill rotWithShape="1">
              <a:blip r:embed="rId4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7" name="Google Shape;707;g6c6c87539d_0_600"/>
            <p:cNvSpPr txBox="1"/>
            <p:nvPr/>
          </p:nvSpPr>
          <p:spPr>
            <a:xfrm>
              <a:off x="8013679" y="3147776"/>
              <a:ext cx="372600" cy="343500"/>
            </a:xfrm>
            <a:prstGeom prst="rect">
              <a:avLst/>
            </a:prstGeom>
            <a:blipFill rotWithShape="1">
              <a:blip r:embed="rId4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8" name="Google Shape;708;g6c6c87539d_0_600"/>
            <p:cNvSpPr/>
            <p:nvPr/>
          </p:nvSpPr>
          <p:spPr>
            <a:xfrm>
              <a:off x="7878731" y="27519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09" name="Google Shape;709;g6c6c87539d_0_600"/>
            <p:cNvCxnSpPr/>
            <p:nvPr/>
          </p:nvCxnSpPr>
          <p:spPr>
            <a:xfrm>
              <a:off x="8052580" y="3084271"/>
              <a:ext cx="0" cy="431700"/>
            </a:xfrm>
            <a:prstGeom prst="straightConnector1">
              <a:avLst/>
            </a:prstGeom>
            <a:noFill/>
            <a:ln cap="flat" cmpd="sng" w="12700">
              <a:solidFill>
                <a:srgbClr val="FF0000"/>
              </a:solidFill>
              <a:prstDash val="solid"/>
              <a:round/>
              <a:headEnd len="med" w="med" type="stealth"/>
              <a:tailEnd len="sm" w="sm" type="none"/>
            </a:ln>
          </p:spPr>
        </p:cxnSp>
        <p:sp>
          <p:nvSpPr>
            <p:cNvPr id="710" name="Google Shape;710;g6c6c87539d_0_600"/>
            <p:cNvSpPr txBox="1"/>
            <p:nvPr/>
          </p:nvSpPr>
          <p:spPr>
            <a:xfrm>
              <a:off x="8672123" y="2749956"/>
              <a:ext cx="372600" cy="343500"/>
            </a:xfrm>
            <a:prstGeom prst="rect">
              <a:avLst/>
            </a:prstGeom>
            <a:blipFill rotWithShape="1">
              <a:blip r:embed="rId4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11" name="Google Shape;711;g6c6c87539d_0_600"/>
            <p:cNvCxnSpPr/>
            <p:nvPr/>
          </p:nvCxnSpPr>
          <p:spPr>
            <a:xfrm flipH="1" rot="10800000">
              <a:off x="7092347" y="2957113"/>
              <a:ext cx="811800" cy="453000"/>
            </a:xfrm>
            <a:prstGeom prst="straightConnector1">
              <a:avLst/>
            </a:prstGeom>
            <a:noFill/>
            <a:ln cap="flat" cmpd="sng" w="12700">
              <a:solidFill>
                <a:srgbClr val="4A7DBA"/>
              </a:solidFill>
              <a:prstDash val="solid"/>
              <a:round/>
              <a:headEnd len="sm" w="sm" type="none"/>
              <a:tailEnd len="med" w="med" type="stealth"/>
            </a:ln>
          </p:spPr>
        </p:cxnSp>
        <p:cxnSp>
          <p:nvCxnSpPr>
            <p:cNvPr id="712" name="Google Shape;712;g6c6c87539d_0_600"/>
            <p:cNvCxnSpPr/>
            <p:nvPr/>
          </p:nvCxnSpPr>
          <p:spPr>
            <a:xfrm flipH="1" rot="10800000">
              <a:off x="5749487" y="2735139"/>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713" name="Google Shape;713;g6c6c87539d_0_600"/>
            <p:cNvCxnSpPr/>
            <p:nvPr/>
          </p:nvCxnSpPr>
          <p:spPr>
            <a:xfrm flipH="1" rot="10800000">
              <a:off x="5626156" y="1828087"/>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714" name="Google Shape;714;g6c6c87539d_0_600"/>
            <p:cNvCxnSpPr>
              <a:endCxn id="698" idx="1"/>
            </p:cNvCxnSpPr>
            <p:nvPr/>
          </p:nvCxnSpPr>
          <p:spPr>
            <a:xfrm>
              <a:off x="5715356" y="1769789"/>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715" name="Google Shape;715;g6c6c87539d_0_600"/>
            <p:cNvCxnSpPr>
              <a:endCxn id="698" idx="2"/>
            </p:cNvCxnSpPr>
            <p:nvPr/>
          </p:nvCxnSpPr>
          <p:spPr>
            <a:xfrm>
              <a:off x="5707902" y="2752186"/>
              <a:ext cx="1071900" cy="688800"/>
            </a:xfrm>
            <a:prstGeom prst="straightConnector1">
              <a:avLst/>
            </a:prstGeom>
            <a:noFill/>
            <a:ln cap="flat" cmpd="sng" w="12700">
              <a:solidFill>
                <a:srgbClr val="4A7DBA"/>
              </a:solidFill>
              <a:prstDash val="solid"/>
              <a:round/>
              <a:headEnd len="sm" w="sm" type="none"/>
              <a:tailEnd len="med" w="med" type="stealth"/>
            </a:ln>
          </p:spPr>
        </p:cxnSp>
        <p:sp>
          <p:nvSpPr>
            <p:cNvPr id="716" name="Google Shape;716;g6c6c87539d_0_600"/>
            <p:cNvSpPr txBox="1"/>
            <p:nvPr/>
          </p:nvSpPr>
          <p:spPr>
            <a:xfrm>
              <a:off x="5610945" y="1933949"/>
              <a:ext cx="372900" cy="314400"/>
            </a:xfrm>
            <a:prstGeom prst="rect">
              <a:avLst/>
            </a:prstGeom>
            <a:blipFill rotWithShape="1">
              <a:blip r:embed="rId4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7" name="Google Shape;717;g6c6c87539d_0_600"/>
            <p:cNvSpPr txBox="1"/>
            <p:nvPr/>
          </p:nvSpPr>
          <p:spPr>
            <a:xfrm>
              <a:off x="5712050" y="2591799"/>
              <a:ext cx="372900" cy="314400"/>
            </a:xfrm>
            <a:prstGeom prst="rect">
              <a:avLst/>
            </a:prstGeom>
            <a:blipFill rotWithShape="1">
              <a:blip r:embed="rId4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8" name="Google Shape;718;g6c6c87539d_0_600"/>
            <p:cNvSpPr txBox="1"/>
            <p:nvPr/>
          </p:nvSpPr>
          <p:spPr>
            <a:xfrm>
              <a:off x="5433402" y="2964523"/>
              <a:ext cx="372600" cy="343500"/>
            </a:xfrm>
            <a:prstGeom prst="rect">
              <a:avLst/>
            </a:prstGeom>
            <a:blipFill rotWithShape="1">
              <a:blip r:embed="rId4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9" name="Google Shape;719;g6c6c87539d_0_600"/>
            <p:cNvSpPr txBox="1"/>
            <p:nvPr/>
          </p:nvSpPr>
          <p:spPr>
            <a:xfrm>
              <a:off x="5755564" y="2991503"/>
              <a:ext cx="372600" cy="343500"/>
            </a:xfrm>
            <a:prstGeom prst="rect">
              <a:avLst/>
            </a:prstGeom>
            <a:blipFill rotWithShape="1">
              <a:blip r:embed="rId4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0" name="Google Shape;720;g6c6c87539d_0_600"/>
            <p:cNvSpPr txBox="1"/>
            <p:nvPr/>
          </p:nvSpPr>
          <p:spPr>
            <a:xfrm>
              <a:off x="5976353" y="3488591"/>
              <a:ext cx="372600" cy="343500"/>
            </a:xfrm>
            <a:prstGeom prst="rect">
              <a:avLst/>
            </a:prstGeom>
            <a:blipFill rotWithShape="1">
              <a:blip r:embed="rId4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21" name="Google Shape;721;g6c6c87539d_0_600"/>
            <p:cNvCxnSpPr/>
            <p:nvPr/>
          </p:nvCxnSpPr>
          <p:spPr>
            <a:xfrm flipH="1" rot="10800000">
              <a:off x="6978184" y="2223203"/>
              <a:ext cx="935100" cy="1056000"/>
            </a:xfrm>
            <a:prstGeom prst="straightConnector1">
              <a:avLst/>
            </a:prstGeom>
            <a:noFill/>
            <a:ln cap="flat" cmpd="sng" w="12700">
              <a:solidFill>
                <a:srgbClr val="4A7DBA"/>
              </a:solidFill>
              <a:prstDash val="solid"/>
              <a:round/>
              <a:headEnd len="sm" w="sm" type="none"/>
              <a:tailEnd len="med" w="med" type="stealth"/>
            </a:ln>
          </p:spPr>
        </p:cxnSp>
        <p:cxnSp>
          <p:nvCxnSpPr>
            <p:cNvPr id="722" name="Google Shape;722;g6c6c87539d_0_600"/>
            <p:cNvCxnSpPr>
              <a:endCxn id="708" idx="1"/>
            </p:cNvCxnSpPr>
            <p:nvPr/>
          </p:nvCxnSpPr>
          <p:spPr>
            <a:xfrm>
              <a:off x="6984385" y="1820963"/>
              <a:ext cx="941400" cy="978000"/>
            </a:xfrm>
            <a:prstGeom prst="straightConnector1">
              <a:avLst/>
            </a:prstGeom>
            <a:noFill/>
            <a:ln cap="flat" cmpd="sng" w="12700">
              <a:solidFill>
                <a:srgbClr val="4A7DBA"/>
              </a:solidFill>
              <a:prstDash val="solid"/>
              <a:round/>
              <a:headEnd len="sm" w="sm" type="none"/>
              <a:tailEnd len="med" w="med" type="stealth"/>
            </a:ln>
          </p:spPr>
        </p:cxnSp>
        <p:sp>
          <p:nvSpPr>
            <p:cNvPr id="723" name="Google Shape;723;g6c6c87539d_0_600"/>
            <p:cNvSpPr txBox="1"/>
            <p:nvPr/>
          </p:nvSpPr>
          <p:spPr>
            <a:xfrm>
              <a:off x="7123194" y="1868572"/>
              <a:ext cx="372600" cy="343500"/>
            </a:xfrm>
            <a:prstGeom prst="rect">
              <a:avLst/>
            </a:prstGeom>
            <a:blipFill rotWithShape="1">
              <a:blip r:embed="rId5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4" name="Google Shape;724;g6c6c87539d_0_600"/>
            <p:cNvSpPr txBox="1"/>
            <p:nvPr/>
          </p:nvSpPr>
          <p:spPr>
            <a:xfrm>
              <a:off x="7100756" y="2497509"/>
              <a:ext cx="372600" cy="343500"/>
            </a:xfrm>
            <a:prstGeom prst="rect">
              <a:avLst/>
            </a:prstGeom>
            <a:blipFill rotWithShape="1">
              <a:blip r:embed="rId5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25" name="Google Shape;725;g6c6c87539d_0_600"/>
            <p:cNvCxnSpPr>
              <a:endCxn id="708" idx="2"/>
            </p:cNvCxnSpPr>
            <p:nvPr/>
          </p:nvCxnSpPr>
          <p:spPr>
            <a:xfrm>
              <a:off x="7055231" y="2679760"/>
              <a:ext cx="823500" cy="232800"/>
            </a:xfrm>
            <a:prstGeom prst="straightConnector1">
              <a:avLst/>
            </a:prstGeom>
            <a:noFill/>
            <a:ln cap="flat" cmpd="sng" w="12700">
              <a:solidFill>
                <a:srgbClr val="4A7DBA"/>
              </a:solidFill>
              <a:prstDash val="solid"/>
              <a:round/>
              <a:headEnd len="sm" w="sm" type="none"/>
              <a:tailEnd len="med" w="med" type="stealth"/>
            </a:ln>
          </p:spPr>
        </p:cxnSp>
        <p:sp>
          <p:nvSpPr>
            <p:cNvPr id="726" name="Google Shape;726;g6c6c87539d_0_600"/>
            <p:cNvSpPr txBox="1"/>
            <p:nvPr/>
          </p:nvSpPr>
          <p:spPr>
            <a:xfrm>
              <a:off x="7194478" y="2836716"/>
              <a:ext cx="372600" cy="343500"/>
            </a:xfrm>
            <a:prstGeom prst="rect">
              <a:avLst/>
            </a:prstGeom>
            <a:blipFill rotWithShape="1">
              <a:blip r:embed="rId5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7" name="Google Shape;727;g6c6c87539d_0_600"/>
            <p:cNvSpPr txBox="1"/>
            <p:nvPr/>
          </p:nvSpPr>
          <p:spPr>
            <a:xfrm>
              <a:off x="7246640" y="3175031"/>
              <a:ext cx="372600" cy="343500"/>
            </a:xfrm>
            <a:prstGeom prst="rect">
              <a:avLst/>
            </a:prstGeom>
            <a:blipFill rotWithShape="1">
              <a:blip r:embed="rId5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728" name="Google Shape;728;g6c6c87539d_0_600"/>
          <p:cNvGrpSpPr/>
          <p:nvPr/>
        </p:nvGrpSpPr>
        <p:grpSpPr>
          <a:xfrm>
            <a:off x="4980060" y="4474163"/>
            <a:ext cx="2021803" cy="514500"/>
            <a:chOff x="4980060" y="4474163"/>
            <a:chExt cx="2021803" cy="514500"/>
          </a:xfrm>
        </p:grpSpPr>
        <p:sp>
          <p:nvSpPr>
            <p:cNvPr id="729" name="Google Shape;729;g6c6c87539d_0_600"/>
            <p:cNvSpPr/>
            <p:nvPr/>
          </p:nvSpPr>
          <p:spPr>
            <a:xfrm>
              <a:off x="4994863" y="4474163"/>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0" name="Google Shape;730;g6c6c87539d_0_600"/>
            <p:cNvSpPr/>
            <p:nvPr/>
          </p:nvSpPr>
          <p:spPr>
            <a:xfrm>
              <a:off x="4980060" y="4533339"/>
              <a:ext cx="1992000" cy="435900"/>
            </a:xfrm>
            <a:prstGeom prst="rect">
              <a:avLst/>
            </a:prstGeom>
            <a:blipFill rotWithShape="1">
              <a:blip r:embed="rId5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g6c6c87539d_0_712"/>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a:t>
            </a:r>
            <a:endParaRPr b="1" sz="3600" cap="small">
              <a:solidFill>
                <a:srgbClr val="A61C00"/>
              </a:solidFill>
              <a:latin typeface="Calibri"/>
              <a:ea typeface="Calibri"/>
              <a:cs typeface="Calibri"/>
              <a:sym typeface="Calibri"/>
            </a:endParaRPr>
          </a:p>
        </p:txBody>
      </p:sp>
      <p:sp>
        <p:nvSpPr>
          <p:cNvPr id="737" name="Google Shape;737;g6c6c87539d_0_712"/>
          <p:cNvSpPr/>
          <p:nvPr/>
        </p:nvSpPr>
        <p:spPr>
          <a:xfrm>
            <a:off x="688566" y="1209492"/>
            <a:ext cx="182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VECTORIZACIÓN</a:t>
            </a:r>
            <a:endParaRPr b="0" i="0" sz="1800" u="none" cap="none" strike="noStrike">
              <a:solidFill>
                <a:srgbClr val="FF0000"/>
              </a:solidFill>
              <a:latin typeface="Calibri"/>
              <a:ea typeface="Calibri"/>
              <a:cs typeface="Calibri"/>
              <a:sym typeface="Calibri"/>
            </a:endParaRPr>
          </a:p>
        </p:txBody>
      </p:sp>
      <p:grpSp>
        <p:nvGrpSpPr>
          <p:cNvPr id="738" name="Google Shape;738;g6c6c87539d_0_712"/>
          <p:cNvGrpSpPr/>
          <p:nvPr/>
        </p:nvGrpSpPr>
        <p:grpSpPr>
          <a:xfrm>
            <a:off x="931085" y="3203961"/>
            <a:ext cx="4403501" cy="2981134"/>
            <a:chOff x="4641222" y="1052737"/>
            <a:chExt cx="4403501" cy="2981134"/>
          </a:xfrm>
        </p:grpSpPr>
        <p:grpSp>
          <p:nvGrpSpPr>
            <p:cNvPr id="739" name="Google Shape;739;g6c6c87539d_0_712"/>
            <p:cNvGrpSpPr/>
            <p:nvPr/>
          </p:nvGrpSpPr>
          <p:grpSpPr>
            <a:xfrm>
              <a:off x="4644008" y="1052737"/>
              <a:ext cx="4380892" cy="2946734"/>
              <a:chOff x="0" y="248717"/>
              <a:chExt cx="4381330" cy="2947029"/>
            </a:xfrm>
          </p:grpSpPr>
          <p:sp>
            <p:nvSpPr>
              <p:cNvPr id="740" name="Google Shape;740;g6c6c87539d_0_712"/>
              <p:cNvSpPr txBox="1"/>
              <p:nvPr/>
            </p:nvSpPr>
            <p:spPr>
              <a:xfrm>
                <a:off x="2655418" y="753466"/>
                <a:ext cx="372600" cy="3435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1" name="Google Shape;741;g6c6c87539d_0_712"/>
              <p:cNvSpPr txBox="1"/>
              <p:nvPr/>
            </p:nvSpPr>
            <p:spPr>
              <a:xfrm>
                <a:off x="2382618" y="1389632"/>
                <a:ext cx="372600" cy="343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2" name="Google Shape;742;g6c6c87539d_0_712"/>
              <p:cNvGrpSpPr/>
              <p:nvPr/>
            </p:nvGrpSpPr>
            <p:grpSpPr>
              <a:xfrm>
                <a:off x="0" y="248717"/>
                <a:ext cx="4381330" cy="2947029"/>
                <a:chOff x="0" y="248717"/>
                <a:chExt cx="4381330" cy="2947029"/>
              </a:xfrm>
            </p:grpSpPr>
            <p:sp>
              <p:nvSpPr>
                <p:cNvPr id="743" name="Google Shape;743;g6c6c87539d_0_712"/>
                <p:cNvSpPr txBox="1"/>
                <p:nvPr/>
              </p:nvSpPr>
              <p:spPr>
                <a:xfrm>
                  <a:off x="4008730" y="1133856"/>
                  <a:ext cx="372600" cy="3435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4" name="Google Shape;744;g6c6c87539d_0_712"/>
                <p:cNvGrpSpPr/>
                <p:nvPr/>
              </p:nvGrpSpPr>
              <p:grpSpPr>
                <a:xfrm>
                  <a:off x="0" y="248717"/>
                  <a:ext cx="4067057" cy="2947029"/>
                  <a:chOff x="0" y="248717"/>
                  <a:chExt cx="4067057" cy="2947029"/>
                </a:xfrm>
              </p:grpSpPr>
              <p:grpSp>
                <p:nvGrpSpPr>
                  <p:cNvPr id="745" name="Google Shape;745;g6c6c87539d_0_712"/>
                  <p:cNvGrpSpPr/>
                  <p:nvPr/>
                </p:nvGrpSpPr>
                <p:grpSpPr>
                  <a:xfrm>
                    <a:off x="292608" y="248717"/>
                    <a:ext cx="3774449" cy="2947029"/>
                    <a:chOff x="0" y="248717"/>
                    <a:chExt cx="3774449" cy="2947029"/>
                  </a:xfrm>
                </p:grpSpPr>
                <p:grpSp>
                  <p:nvGrpSpPr>
                    <p:cNvPr id="746" name="Google Shape;746;g6c6c87539d_0_712"/>
                    <p:cNvGrpSpPr/>
                    <p:nvPr/>
                  </p:nvGrpSpPr>
                  <p:grpSpPr>
                    <a:xfrm>
                      <a:off x="0" y="248717"/>
                      <a:ext cx="3774449" cy="2150772"/>
                      <a:chOff x="0" y="0"/>
                      <a:chExt cx="3774449" cy="2150772"/>
                    </a:xfrm>
                  </p:grpSpPr>
                  <p:grpSp>
                    <p:nvGrpSpPr>
                      <p:cNvPr id="747" name="Google Shape;747;g6c6c87539d_0_712"/>
                      <p:cNvGrpSpPr/>
                      <p:nvPr/>
                    </p:nvGrpSpPr>
                    <p:grpSpPr>
                      <a:xfrm>
                        <a:off x="0" y="0"/>
                        <a:ext cx="3774449" cy="2150772"/>
                        <a:chOff x="0" y="0"/>
                        <a:chExt cx="3774449" cy="2150772"/>
                      </a:xfrm>
                    </p:grpSpPr>
                    <p:grpSp>
                      <p:nvGrpSpPr>
                        <p:cNvPr id="748" name="Google Shape;748;g6c6c87539d_0_712"/>
                        <p:cNvGrpSpPr/>
                        <p:nvPr/>
                      </p:nvGrpSpPr>
                      <p:grpSpPr>
                        <a:xfrm>
                          <a:off x="0" y="0"/>
                          <a:ext cx="3774449" cy="2150772"/>
                          <a:chOff x="0" y="0"/>
                          <a:chExt cx="3774449" cy="2150772"/>
                        </a:xfrm>
                      </p:grpSpPr>
                      <p:sp>
                        <p:nvSpPr>
                          <p:cNvPr id="749" name="Google Shape;749;g6c6c87539d_0_712"/>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 name="Google Shape;750;g6c6c87539d_0_712"/>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1" name="Google Shape;751;g6c6c87539d_0_712"/>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g6c6c87539d_0_712"/>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3" name="Google Shape;753;g6c6c87539d_0_712"/>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754" name="Google Shape;754;g6c6c87539d_0_712"/>
                          <p:cNvCxnSpPr/>
                          <p:nvPr/>
                        </p:nvCxnSpPr>
                        <p:spPr>
                          <a:xfrm>
                            <a:off x="867017" y="1568961"/>
                            <a:ext cx="958200" cy="3300"/>
                          </a:xfrm>
                          <a:prstGeom prst="straightConnector1">
                            <a:avLst/>
                          </a:prstGeom>
                          <a:noFill/>
                          <a:ln cap="flat" cmpd="sng" w="12700">
                            <a:solidFill>
                              <a:srgbClr val="4A7DBA"/>
                            </a:solidFill>
                            <a:prstDash val="solid"/>
                            <a:round/>
                            <a:headEnd len="sm" w="sm" type="none"/>
                            <a:tailEnd len="med" w="med" type="stealth"/>
                          </a:ln>
                        </p:spPr>
                      </p:cxnSp>
                      <p:cxnSp>
                        <p:nvCxnSpPr>
                          <p:cNvPr id="755" name="Google Shape;755;g6c6c87539d_0_712"/>
                          <p:cNvCxnSpPr>
                            <a:stCxn id="750" idx="0"/>
                          </p:cNvCxnSpPr>
                          <p:nvPr/>
                        </p:nvCxnSpPr>
                        <p:spPr>
                          <a:xfrm flipH="1" rot="10800000">
                            <a:off x="687644" y="650988"/>
                            <a:ext cx="1162800" cy="738900"/>
                          </a:xfrm>
                          <a:prstGeom prst="straightConnector1">
                            <a:avLst/>
                          </a:prstGeom>
                          <a:noFill/>
                          <a:ln cap="flat" cmpd="sng" w="12700">
                            <a:solidFill>
                              <a:srgbClr val="4A7DBA"/>
                            </a:solidFill>
                            <a:prstDash val="solid"/>
                            <a:round/>
                            <a:headEnd len="sm" w="sm" type="none"/>
                            <a:tailEnd len="med" w="med" type="stealth"/>
                          </a:ln>
                        </p:spPr>
                      </p:cxnSp>
                      <p:cxnSp>
                        <p:nvCxnSpPr>
                          <p:cNvPr id="756" name="Google Shape;756;g6c6c87539d_0_712"/>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757" name="Google Shape;757;g6c6c87539d_0_712"/>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758" name="Google Shape;758;g6c6c87539d_0_712"/>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759" name="Google Shape;759;g6c6c87539d_0_712"/>
                          <p:cNvSpPr/>
                          <p:nvPr/>
                        </p:nvSpPr>
                        <p:spPr>
                          <a:xfrm>
                            <a:off x="2926080" y="87782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0" name="Google Shape;760;g6c6c87539d_0_712"/>
                          <p:cNvCxnSpPr/>
                          <p:nvPr/>
                        </p:nvCxnSpPr>
                        <p:spPr>
                          <a:xfrm flipH="1" rot="10800000">
                            <a:off x="2136038" y="1090101"/>
                            <a:ext cx="812100" cy="453000"/>
                          </a:xfrm>
                          <a:prstGeom prst="straightConnector1">
                            <a:avLst/>
                          </a:prstGeom>
                          <a:noFill/>
                          <a:ln cap="flat" cmpd="sng" w="12700">
                            <a:solidFill>
                              <a:srgbClr val="4A7DBA"/>
                            </a:solidFill>
                            <a:prstDash val="solid"/>
                            <a:round/>
                            <a:headEnd len="sm" w="sm" type="none"/>
                            <a:tailEnd len="med" w="med" type="stealth"/>
                          </a:ln>
                        </p:spPr>
                      </p:cxnSp>
                      <p:cxnSp>
                        <p:nvCxnSpPr>
                          <p:cNvPr id="761" name="Google Shape;761;g6c6c87539d_0_712"/>
                          <p:cNvCxnSpPr/>
                          <p:nvPr/>
                        </p:nvCxnSpPr>
                        <p:spPr>
                          <a:xfrm>
                            <a:off x="2136038" y="585216"/>
                            <a:ext cx="811500" cy="380400"/>
                          </a:xfrm>
                          <a:prstGeom prst="straightConnector1">
                            <a:avLst/>
                          </a:prstGeom>
                          <a:noFill/>
                          <a:ln cap="flat" cmpd="sng" w="12700">
                            <a:solidFill>
                              <a:srgbClr val="4A7DBA"/>
                            </a:solidFill>
                            <a:prstDash val="solid"/>
                            <a:round/>
                            <a:headEnd len="sm" w="sm" type="none"/>
                            <a:tailEnd len="med" w="med" type="stealth"/>
                          </a:ln>
                        </p:spPr>
                      </p:cxnSp>
                      <p:cxnSp>
                        <p:nvCxnSpPr>
                          <p:cNvPr id="762" name="Google Shape;762;g6c6c87539d_0_712"/>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763" name="Google Shape;763;g6c6c87539d_0_712"/>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764" name="Google Shape;764;g6c6c87539d_0_712"/>
                          <p:cNvCxnSpPr/>
                          <p:nvPr/>
                        </p:nvCxnSpPr>
                        <p:spPr>
                          <a:xfrm>
                            <a:off x="3247949" y="1031444"/>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765" name="Google Shape;765;g6c6c87539d_0_712"/>
                        <p:cNvCxnSpPr/>
                        <p:nvPr/>
                      </p:nvCxnSpPr>
                      <p:spPr>
                        <a:xfrm>
                          <a:off x="3101645" y="431597"/>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766" name="Google Shape;766;g6c6c87539d_0_712"/>
                      <p:cNvSpPr txBox="1"/>
                      <p:nvPr/>
                    </p:nvSpPr>
                    <p:spPr>
                      <a:xfrm>
                        <a:off x="1160243" y="276099"/>
                        <a:ext cx="372600" cy="343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67" name="Google Shape;767;g6c6c87539d_0_712"/>
                      <p:cNvSpPr txBox="1"/>
                      <p:nvPr/>
                    </p:nvSpPr>
                    <p:spPr>
                      <a:xfrm>
                        <a:off x="1002640" y="641934"/>
                        <a:ext cx="373200" cy="3144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68" name="Google Shape;768;g6c6c87539d_0_712"/>
                      <p:cNvSpPr txBox="1"/>
                      <p:nvPr/>
                    </p:nvSpPr>
                    <p:spPr>
                      <a:xfrm>
                        <a:off x="771752" y="1199602"/>
                        <a:ext cx="373200" cy="3144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69" name="Google Shape;769;g6c6c87539d_0_712"/>
                      <p:cNvSpPr txBox="1"/>
                      <p:nvPr/>
                    </p:nvSpPr>
                    <p:spPr>
                      <a:xfrm>
                        <a:off x="914194" y="1348937"/>
                        <a:ext cx="373200" cy="3144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770" name="Google Shape;770;g6c6c87539d_0_712"/>
                    <p:cNvSpPr txBox="1"/>
                    <p:nvPr/>
                  </p:nvSpPr>
                  <p:spPr>
                    <a:xfrm>
                      <a:off x="2900388" y="1142985"/>
                      <a:ext cx="372600" cy="343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1" name="Google Shape;771;g6c6c87539d_0_712"/>
                    <p:cNvSpPr txBox="1"/>
                    <p:nvPr/>
                  </p:nvSpPr>
                  <p:spPr>
                    <a:xfrm>
                      <a:off x="3046666" y="731857"/>
                      <a:ext cx="372600" cy="3435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2" name="Google Shape;772;g6c6c87539d_0_712"/>
                    <p:cNvSpPr txBox="1"/>
                    <p:nvPr/>
                  </p:nvSpPr>
                  <p:spPr>
                    <a:xfrm>
                      <a:off x="1890887" y="291727"/>
                      <a:ext cx="372600" cy="3435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3" name="Google Shape;773;g6c6c87539d_0_712"/>
                    <p:cNvSpPr txBox="1"/>
                    <p:nvPr/>
                  </p:nvSpPr>
                  <p:spPr>
                    <a:xfrm>
                      <a:off x="1949133" y="2852246"/>
                      <a:ext cx="372600" cy="3435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4" name="Google Shape;774;g6c6c87539d_0_712"/>
                    <p:cNvSpPr txBox="1"/>
                    <p:nvPr/>
                  </p:nvSpPr>
                  <p:spPr>
                    <a:xfrm>
                      <a:off x="1776888" y="680600"/>
                      <a:ext cx="372600" cy="3435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5" name="Google Shape;775;g6c6c87539d_0_712"/>
                    <p:cNvSpPr txBox="1"/>
                    <p:nvPr/>
                  </p:nvSpPr>
                  <p:spPr>
                    <a:xfrm>
                      <a:off x="490288" y="684429"/>
                      <a:ext cx="372000" cy="3429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6" name="Google Shape;776;g6c6c87539d_0_712"/>
                    <p:cNvSpPr txBox="1"/>
                    <p:nvPr/>
                  </p:nvSpPr>
                  <p:spPr>
                    <a:xfrm>
                      <a:off x="494325" y="1645921"/>
                      <a:ext cx="372600" cy="3435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777" name="Google Shape;777;g6c6c87539d_0_712"/>
                  <p:cNvSpPr txBox="1"/>
                  <p:nvPr/>
                </p:nvSpPr>
                <p:spPr>
                  <a:xfrm>
                    <a:off x="0" y="607162"/>
                    <a:ext cx="372000" cy="3429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8" name="Google Shape;778;g6c6c87539d_0_712"/>
                  <p:cNvSpPr txBox="1"/>
                  <p:nvPr/>
                </p:nvSpPr>
                <p:spPr>
                  <a:xfrm>
                    <a:off x="0" y="1623974"/>
                    <a:ext cx="372000" cy="3429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779" name="Google Shape;779;g6c6c87539d_0_712"/>
            <p:cNvSpPr/>
            <p:nvPr/>
          </p:nvSpPr>
          <p:spPr>
            <a:xfrm>
              <a:off x="5465650" y="3356484"/>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0" name="Google Shape;780;g6c6c87539d_0_712"/>
            <p:cNvCxnSpPr/>
            <p:nvPr/>
          </p:nvCxnSpPr>
          <p:spPr>
            <a:xfrm>
              <a:off x="4933797" y="3518317"/>
              <a:ext cx="526200" cy="0"/>
            </a:xfrm>
            <a:prstGeom prst="straightConnector1">
              <a:avLst/>
            </a:prstGeom>
            <a:noFill/>
            <a:ln cap="flat" cmpd="sng" w="12700">
              <a:solidFill>
                <a:srgbClr val="4A7DBA"/>
              </a:solidFill>
              <a:prstDash val="solid"/>
              <a:round/>
              <a:headEnd len="sm" w="sm" type="none"/>
              <a:tailEnd len="med" w="med" type="stealth"/>
            </a:ln>
          </p:spPr>
        </p:cxnSp>
        <p:sp>
          <p:nvSpPr>
            <p:cNvPr id="781" name="Google Shape;781;g6c6c87539d_0_712"/>
            <p:cNvSpPr txBox="1"/>
            <p:nvPr/>
          </p:nvSpPr>
          <p:spPr>
            <a:xfrm>
              <a:off x="4641222" y="3335455"/>
              <a:ext cx="372000" cy="3429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2" name="Google Shape;782;g6c6c87539d_0_712"/>
            <p:cNvSpPr/>
            <p:nvPr/>
          </p:nvSpPr>
          <p:spPr>
            <a:xfrm>
              <a:off x="6779802" y="3280336"/>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3" name="Google Shape;783;g6c6c87539d_0_712"/>
            <p:cNvCxnSpPr/>
            <p:nvPr/>
          </p:nvCxnSpPr>
          <p:spPr>
            <a:xfrm>
              <a:off x="5814306" y="3514398"/>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784" name="Google Shape;784;g6c6c87539d_0_712"/>
            <p:cNvCxnSpPr/>
            <p:nvPr/>
          </p:nvCxnSpPr>
          <p:spPr>
            <a:xfrm>
              <a:off x="6940718" y="3602171"/>
              <a:ext cx="0" cy="431700"/>
            </a:xfrm>
            <a:prstGeom prst="straightConnector1">
              <a:avLst/>
            </a:prstGeom>
            <a:noFill/>
            <a:ln cap="flat" cmpd="sng" w="12700">
              <a:solidFill>
                <a:srgbClr val="FF0000"/>
              </a:solidFill>
              <a:prstDash val="solid"/>
              <a:round/>
              <a:headEnd len="med" w="med" type="stealth"/>
              <a:tailEnd len="sm" w="sm" type="none"/>
            </a:ln>
          </p:spPr>
        </p:cxnSp>
        <p:sp>
          <p:nvSpPr>
            <p:cNvPr id="785" name="Google Shape;785;g6c6c87539d_0_712"/>
            <p:cNvSpPr txBox="1"/>
            <p:nvPr/>
          </p:nvSpPr>
          <p:spPr>
            <a:xfrm>
              <a:off x="6750545" y="3292783"/>
              <a:ext cx="372600" cy="3435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6" name="Google Shape;786;g6c6c87539d_0_712"/>
            <p:cNvSpPr txBox="1"/>
            <p:nvPr/>
          </p:nvSpPr>
          <p:spPr>
            <a:xfrm>
              <a:off x="6717439" y="2453066"/>
              <a:ext cx="372600" cy="3435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7" name="Google Shape;787;g6c6c87539d_0_712"/>
            <p:cNvSpPr txBox="1"/>
            <p:nvPr/>
          </p:nvSpPr>
          <p:spPr>
            <a:xfrm>
              <a:off x="6835216" y="2859170"/>
              <a:ext cx="372600" cy="3435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8" name="Google Shape;788;g6c6c87539d_0_712"/>
            <p:cNvSpPr txBox="1"/>
            <p:nvPr/>
          </p:nvSpPr>
          <p:spPr>
            <a:xfrm>
              <a:off x="5421827" y="3367606"/>
              <a:ext cx="372600" cy="3435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89" name="Google Shape;789;g6c6c87539d_0_712"/>
            <p:cNvCxnSpPr/>
            <p:nvPr/>
          </p:nvCxnSpPr>
          <p:spPr>
            <a:xfrm>
              <a:off x="8208992" y="2887118"/>
              <a:ext cx="526200" cy="0"/>
            </a:xfrm>
            <a:prstGeom prst="straightConnector1">
              <a:avLst/>
            </a:prstGeom>
            <a:noFill/>
            <a:ln cap="flat" cmpd="sng" w="12700">
              <a:solidFill>
                <a:srgbClr val="4A7DBA"/>
              </a:solidFill>
              <a:prstDash val="solid"/>
              <a:round/>
              <a:headEnd len="sm" w="sm" type="none"/>
              <a:tailEnd len="med" w="med" type="stealth"/>
            </a:ln>
          </p:spPr>
        </p:cxnSp>
        <p:sp>
          <p:nvSpPr>
            <p:cNvPr id="790" name="Google Shape;790;g6c6c87539d_0_712"/>
            <p:cNvSpPr txBox="1"/>
            <p:nvPr/>
          </p:nvSpPr>
          <p:spPr>
            <a:xfrm>
              <a:off x="7861471" y="2749956"/>
              <a:ext cx="372600" cy="3435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91" name="Google Shape;791;g6c6c87539d_0_712"/>
            <p:cNvSpPr txBox="1"/>
            <p:nvPr/>
          </p:nvSpPr>
          <p:spPr>
            <a:xfrm>
              <a:off x="8013679" y="3147776"/>
              <a:ext cx="372600" cy="3435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92" name="Google Shape;792;g6c6c87539d_0_712"/>
            <p:cNvSpPr/>
            <p:nvPr/>
          </p:nvSpPr>
          <p:spPr>
            <a:xfrm>
              <a:off x="7878731" y="27519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3" name="Google Shape;793;g6c6c87539d_0_712"/>
            <p:cNvCxnSpPr/>
            <p:nvPr/>
          </p:nvCxnSpPr>
          <p:spPr>
            <a:xfrm>
              <a:off x="8052580" y="3084271"/>
              <a:ext cx="0" cy="431700"/>
            </a:xfrm>
            <a:prstGeom prst="straightConnector1">
              <a:avLst/>
            </a:prstGeom>
            <a:noFill/>
            <a:ln cap="flat" cmpd="sng" w="12700">
              <a:solidFill>
                <a:srgbClr val="FF0000"/>
              </a:solidFill>
              <a:prstDash val="solid"/>
              <a:round/>
              <a:headEnd len="med" w="med" type="stealth"/>
              <a:tailEnd len="sm" w="sm" type="none"/>
            </a:ln>
          </p:spPr>
        </p:cxnSp>
        <p:sp>
          <p:nvSpPr>
            <p:cNvPr id="794" name="Google Shape;794;g6c6c87539d_0_712"/>
            <p:cNvSpPr txBox="1"/>
            <p:nvPr/>
          </p:nvSpPr>
          <p:spPr>
            <a:xfrm>
              <a:off x="8672123" y="2749956"/>
              <a:ext cx="372600" cy="3435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95" name="Google Shape;795;g6c6c87539d_0_712"/>
            <p:cNvCxnSpPr/>
            <p:nvPr/>
          </p:nvCxnSpPr>
          <p:spPr>
            <a:xfrm flipH="1" rot="10800000">
              <a:off x="7092347" y="2957113"/>
              <a:ext cx="811800" cy="453000"/>
            </a:xfrm>
            <a:prstGeom prst="straightConnector1">
              <a:avLst/>
            </a:prstGeom>
            <a:noFill/>
            <a:ln cap="flat" cmpd="sng" w="12700">
              <a:solidFill>
                <a:srgbClr val="4A7DBA"/>
              </a:solidFill>
              <a:prstDash val="solid"/>
              <a:round/>
              <a:headEnd len="sm" w="sm" type="none"/>
              <a:tailEnd len="med" w="med" type="stealth"/>
            </a:ln>
          </p:spPr>
        </p:cxnSp>
        <p:cxnSp>
          <p:nvCxnSpPr>
            <p:cNvPr id="796" name="Google Shape;796;g6c6c87539d_0_712"/>
            <p:cNvCxnSpPr/>
            <p:nvPr/>
          </p:nvCxnSpPr>
          <p:spPr>
            <a:xfrm flipH="1" rot="10800000">
              <a:off x="5749487" y="2735139"/>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797" name="Google Shape;797;g6c6c87539d_0_712"/>
            <p:cNvCxnSpPr/>
            <p:nvPr/>
          </p:nvCxnSpPr>
          <p:spPr>
            <a:xfrm flipH="1" rot="10800000">
              <a:off x="5626156" y="1828087"/>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798" name="Google Shape;798;g6c6c87539d_0_712"/>
            <p:cNvCxnSpPr>
              <a:endCxn id="782" idx="1"/>
            </p:cNvCxnSpPr>
            <p:nvPr/>
          </p:nvCxnSpPr>
          <p:spPr>
            <a:xfrm>
              <a:off x="5715356" y="1769789"/>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799" name="Google Shape;799;g6c6c87539d_0_712"/>
            <p:cNvCxnSpPr>
              <a:endCxn id="782" idx="2"/>
            </p:cNvCxnSpPr>
            <p:nvPr/>
          </p:nvCxnSpPr>
          <p:spPr>
            <a:xfrm>
              <a:off x="5707902" y="2752186"/>
              <a:ext cx="1071900" cy="688800"/>
            </a:xfrm>
            <a:prstGeom prst="straightConnector1">
              <a:avLst/>
            </a:prstGeom>
            <a:noFill/>
            <a:ln cap="flat" cmpd="sng" w="12700">
              <a:solidFill>
                <a:srgbClr val="4A7DBA"/>
              </a:solidFill>
              <a:prstDash val="solid"/>
              <a:round/>
              <a:headEnd len="sm" w="sm" type="none"/>
              <a:tailEnd len="med" w="med" type="stealth"/>
            </a:ln>
          </p:spPr>
        </p:cxnSp>
        <p:sp>
          <p:nvSpPr>
            <p:cNvPr id="800" name="Google Shape;800;g6c6c87539d_0_712"/>
            <p:cNvSpPr txBox="1"/>
            <p:nvPr/>
          </p:nvSpPr>
          <p:spPr>
            <a:xfrm>
              <a:off x="5610945" y="1933949"/>
              <a:ext cx="372900" cy="3144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1" name="Google Shape;801;g6c6c87539d_0_712"/>
            <p:cNvSpPr txBox="1"/>
            <p:nvPr/>
          </p:nvSpPr>
          <p:spPr>
            <a:xfrm>
              <a:off x="5712050" y="2591799"/>
              <a:ext cx="372900" cy="3144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2" name="Google Shape;802;g6c6c87539d_0_712"/>
            <p:cNvSpPr txBox="1"/>
            <p:nvPr/>
          </p:nvSpPr>
          <p:spPr>
            <a:xfrm>
              <a:off x="5433402" y="2964523"/>
              <a:ext cx="372600" cy="3435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3" name="Google Shape;803;g6c6c87539d_0_712"/>
            <p:cNvSpPr txBox="1"/>
            <p:nvPr/>
          </p:nvSpPr>
          <p:spPr>
            <a:xfrm>
              <a:off x="5755564" y="2991503"/>
              <a:ext cx="372600" cy="3435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4" name="Google Shape;804;g6c6c87539d_0_712"/>
            <p:cNvSpPr txBox="1"/>
            <p:nvPr/>
          </p:nvSpPr>
          <p:spPr>
            <a:xfrm>
              <a:off x="5976353" y="3488591"/>
              <a:ext cx="372600" cy="3435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805" name="Google Shape;805;g6c6c87539d_0_712"/>
            <p:cNvCxnSpPr/>
            <p:nvPr/>
          </p:nvCxnSpPr>
          <p:spPr>
            <a:xfrm flipH="1" rot="10800000">
              <a:off x="6978184" y="2223203"/>
              <a:ext cx="935100" cy="1056000"/>
            </a:xfrm>
            <a:prstGeom prst="straightConnector1">
              <a:avLst/>
            </a:prstGeom>
            <a:noFill/>
            <a:ln cap="flat" cmpd="sng" w="12700">
              <a:solidFill>
                <a:srgbClr val="4A7DBA"/>
              </a:solidFill>
              <a:prstDash val="solid"/>
              <a:round/>
              <a:headEnd len="sm" w="sm" type="none"/>
              <a:tailEnd len="med" w="med" type="stealth"/>
            </a:ln>
          </p:spPr>
        </p:cxnSp>
        <p:cxnSp>
          <p:nvCxnSpPr>
            <p:cNvPr id="806" name="Google Shape;806;g6c6c87539d_0_712"/>
            <p:cNvCxnSpPr>
              <a:endCxn id="792" idx="1"/>
            </p:cNvCxnSpPr>
            <p:nvPr/>
          </p:nvCxnSpPr>
          <p:spPr>
            <a:xfrm>
              <a:off x="6984385" y="1820963"/>
              <a:ext cx="941400" cy="978000"/>
            </a:xfrm>
            <a:prstGeom prst="straightConnector1">
              <a:avLst/>
            </a:prstGeom>
            <a:noFill/>
            <a:ln cap="flat" cmpd="sng" w="12700">
              <a:solidFill>
                <a:srgbClr val="4A7DBA"/>
              </a:solidFill>
              <a:prstDash val="solid"/>
              <a:round/>
              <a:headEnd len="sm" w="sm" type="none"/>
              <a:tailEnd len="med" w="med" type="stealth"/>
            </a:ln>
          </p:spPr>
        </p:cxnSp>
        <p:sp>
          <p:nvSpPr>
            <p:cNvPr id="807" name="Google Shape;807;g6c6c87539d_0_712"/>
            <p:cNvSpPr txBox="1"/>
            <p:nvPr/>
          </p:nvSpPr>
          <p:spPr>
            <a:xfrm>
              <a:off x="7123194" y="1868572"/>
              <a:ext cx="372600" cy="3435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8" name="Google Shape;808;g6c6c87539d_0_712"/>
            <p:cNvSpPr txBox="1"/>
            <p:nvPr/>
          </p:nvSpPr>
          <p:spPr>
            <a:xfrm>
              <a:off x="7100756" y="2497509"/>
              <a:ext cx="372600" cy="3435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809" name="Google Shape;809;g6c6c87539d_0_712"/>
            <p:cNvCxnSpPr>
              <a:endCxn id="792" idx="2"/>
            </p:cNvCxnSpPr>
            <p:nvPr/>
          </p:nvCxnSpPr>
          <p:spPr>
            <a:xfrm>
              <a:off x="7055231" y="2679760"/>
              <a:ext cx="823500" cy="232800"/>
            </a:xfrm>
            <a:prstGeom prst="straightConnector1">
              <a:avLst/>
            </a:prstGeom>
            <a:noFill/>
            <a:ln cap="flat" cmpd="sng" w="12700">
              <a:solidFill>
                <a:srgbClr val="4A7DBA"/>
              </a:solidFill>
              <a:prstDash val="solid"/>
              <a:round/>
              <a:headEnd len="sm" w="sm" type="none"/>
              <a:tailEnd len="med" w="med" type="stealth"/>
            </a:ln>
          </p:spPr>
        </p:cxnSp>
        <p:sp>
          <p:nvSpPr>
            <p:cNvPr id="810" name="Google Shape;810;g6c6c87539d_0_712"/>
            <p:cNvSpPr txBox="1"/>
            <p:nvPr/>
          </p:nvSpPr>
          <p:spPr>
            <a:xfrm>
              <a:off x="7194478" y="2836716"/>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11" name="Google Shape;811;g6c6c87539d_0_712"/>
            <p:cNvSpPr txBox="1"/>
            <p:nvPr/>
          </p:nvSpPr>
          <p:spPr>
            <a:xfrm>
              <a:off x="7246640" y="3175031"/>
              <a:ext cx="372600" cy="3435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812" name="Google Shape;812;g6c6c87539d_0_712"/>
          <p:cNvGrpSpPr/>
          <p:nvPr/>
        </p:nvGrpSpPr>
        <p:grpSpPr>
          <a:xfrm>
            <a:off x="931085" y="2273040"/>
            <a:ext cx="2021803" cy="514500"/>
            <a:chOff x="4980060" y="4474163"/>
            <a:chExt cx="2021803" cy="514500"/>
          </a:xfrm>
        </p:grpSpPr>
        <p:sp>
          <p:nvSpPr>
            <p:cNvPr id="813" name="Google Shape;813;g6c6c87539d_0_712"/>
            <p:cNvSpPr/>
            <p:nvPr/>
          </p:nvSpPr>
          <p:spPr>
            <a:xfrm>
              <a:off x="4994863" y="4474163"/>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g6c6c87539d_0_712"/>
            <p:cNvSpPr/>
            <p:nvPr/>
          </p:nvSpPr>
          <p:spPr>
            <a:xfrm>
              <a:off x="4980060" y="4533339"/>
              <a:ext cx="2002200" cy="4359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815" name="Google Shape;815;g6c6c87539d_0_712"/>
          <p:cNvGrpSpPr/>
          <p:nvPr/>
        </p:nvGrpSpPr>
        <p:grpSpPr>
          <a:xfrm>
            <a:off x="934148" y="2950560"/>
            <a:ext cx="2007000" cy="514500"/>
            <a:chOff x="350520" y="2597232"/>
            <a:chExt cx="2007000" cy="514500"/>
          </a:xfrm>
        </p:grpSpPr>
        <p:sp>
          <p:nvSpPr>
            <p:cNvPr id="816" name="Google Shape;816;g6c6c87539d_0_712"/>
            <p:cNvSpPr txBox="1"/>
            <p:nvPr/>
          </p:nvSpPr>
          <p:spPr>
            <a:xfrm>
              <a:off x="380598" y="2732010"/>
              <a:ext cx="1257300" cy="283200"/>
            </a:xfrm>
            <a:prstGeom prst="rect">
              <a:avLst/>
            </a:prstGeom>
            <a:blipFill rotWithShape="1">
              <a:blip r:embed="rId37">
                <a:alphaModFix/>
              </a:blip>
              <a:stretch>
                <a:fillRect b="-31917" l="-2907" r="-7278" t="-424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17" name="Google Shape;817;g6c6c87539d_0_712"/>
            <p:cNvSpPr/>
            <p:nvPr/>
          </p:nvSpPr>
          <p:spPr>
            <a:xfrm>
              <a:off x="350520" y="2597232"/>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818" name="Google Shape;818;g6c6c87539d_0_712"/>
          <p:cNvGrpSpPr/>
          <p:nvPr/>
        </p:nvGrpSpPr>
        <p:grpSpPr>
          <a:xfrm>
            <a:off x="3707904" y="2276872"/>
            <a:ext cx="2055000" cy="514500"/>
            <a:chOff x="4980060" y="4474163"/>
            <a:chExt cx="2055000" cy="514500"/>
          </a:xfrm>
        </p:grpSpPr>
        <p:sp>
          <p:nvSpPr>
            <p:cNvPr id="819" name="Google Shape;819;g6c6c87539d_0_712"/>
            <p:cNvSpPr/>
            <p:nvPr/>
          </p:nvSpPr>
          <p:spPr>
            <a:xfrm>
              <a:off x="4994863" y="4474163"/>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0" name="Google Shape;820;g6c6c87539d_0_712"/>
            <p:cNvSpPr/>
            <p:nvPr/>
          </p:nvSpPr>
          <p:spPr>
            <a:xfrm>
              <a:off x="4980060" y="4533339"/>
              <a:ext cx="2055000" cy="435900"/>
            </a:xfrm>
            <a:prstGeom prst="rect">
              <a:avLst/>
            </a:prstGeom>
            <a:blipFill rotWithShape="1">
              <a:blip r:embed="rId3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821" name="Google Shape;821;g6c6c87539d_0_712"/>
          <p:cNvGrpSpPr/>
          <p:nvPr/>
        </p:nvGrpSpPr>
        <p:grpSpPr>
          <a:xfrm>
            <a:off x="3710967" y="2954392"/>
            <a:ext cx="2007000" cy="514500"/>
            <a:chOff x="350520" y="2597232"/>
            <a:chExt cx="2007000" cy="514500"/>
          </a:xfrm>
        </p:grpSpPr>
        <p:sp>
          <p:nvSpPr>
            <p:cNvPr id="822" name="Google Shape;822;g6c6c87539d_0_712"/>
            <p:cNvSpPr txBox="1"/>
            <p:nvPr/>
          </p:nvSpPr>
          <p:spPr>
            <a:xfrm>
              <a:off x="380598" y="2732010"/>
              <a:ext cx="1269300" cy="283200"/>
            </a:xfrm>
            <a:prstGeom prst="rect">
              <a:avLst/>
            </a:prstGeom>
            <a:blipFill rotWithShape="1">
              <a:blip r:embed="rId39">
                <a:alphaModFix/>
              </a:blip>
              <a:stretch>
                <a:fillRect b="-34776" l="-2398" r="-6726" t="-434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23" name="Google Shape;823;g6c6c87539d_0_712"/>
            <p:cNvSpPr/>
            <p:nvPr/>
          </p:nvSpPr>
          <p:spPr>
            <a:xfrm>
              <a:off x="350520" y="2597232"/>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24" name="Google Shape;824;g6c6c87539d_0_712"/>
          <p:cNvSpPr/>
          <p:nvPr/>
        </p:nvSpPr>
        <p:spPr>
          <a:xfrm>
            <a:off x="1421213" y="1862943"/>
            <a:ext cx="82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2</a:t>
            </a:r>
            <a:endParaRPr b="0" i="0" sz="1800" u="none" cap="none" strike="noStrike">
              <a:solidFill>
                <a:schemeClr val="dk1"/>
              </a:solidFill>
              <a:latin typeface="Calibri"/>
              <a:ea typeface="Calibri"/>
              <a:cs typeface="Calibri"/>
              <a:sym typeface="Calibri"/>
            </a:endParaRPr>
          </a:p>
        </p:txBody>
      </p:sp>
      <p:sp>
        <p:nvSpPr>
          <p:cNvPr id="825" name="Google Shape;825;g6c6c87539d_0_712"/>
          <p:cNvSpPr/>
          <p:nvPr/>
        </p:nvSpPr>
        <p:spPr>
          <a:xfrm>
            <a:off x="4126503" y="1862943"/>
            <a:ext cx="82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3</a:t>
            </a:r>
            <a:endParaRPr b="0" i="0" sz="1800" u="none" cap="none" strike="noStrike">
              <a:solidFill>
                <a:schemeClr val="dk1"/>
              </a:solidFill>
              <a:latin typeface="Calibri"/>
              <a:ea typeface="Calibri"/>
              <a:cs typeface="Calibri"/>
              <a:sym typeface="Calibri"/>
            </a:endParaRPr>
          </a:p>
        </p:txBody>
      </p:sp>
      <p:sp>
        <p:nvSpPr>
          <p:cNvPr id="826" name="Google Shape;826;g6c6c87539d_0_712"/>
          <p:cNvSpPr/>
          <p:nvPr/>
        </p:nvSpPr>
        <p:spPr>
          <a:xfrm>
            <a:off x="6517866" y="1862943"/>
            <a:ext cx="2391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a:t>
            </a:r>
            <a:r>
              <a:rPr b="1" i="1" lang="es-CO" sz="1800" u="none" cap="none" strike="noStrike">
                <a:solidFill>
                  <a:srgbClr val="002060"/>
                </a:solidFill>
                <a:latin typeface="Calibri"/>
                <a:ea typeface="Calibri"/>
                <a:cs typeface="Calibri"/>
                <a:sym typeface="Calibri"/>
              </a:rPr>
              <a:t>l (cualquier Capa)</a:t>
            </a:r>
            <a:endParaRPr b="0" i="1" sz="1800" u="none" cap="none" strike="noStrike">
              <a:solidFill>
                <a:schemeClr val="dk1"/>
              </a:solidFill>
              <a:latin typeface="Calibri"/>
              <a:ea typeface="Calibri"/>
              <a:cs typeface="Calibri"/>
              <a:sym typeface="Calibri"/>
            </a:endParaRPr>
          </a:p>
        </p:txBody>
      </p:sp>
      <p:grpSp>
        <p:nvGrpSpPr>
          <p:cNvPr id="827" name="Google Shape;827;g6c6c87539d_0_712"/>
          <p:cNvGrpSpPr/>
          <p:nvPr/>
        </p:nvGrpSpPr>
        <p:grpSpPr>
          <a:xfrm>
            <a:off x="6520520" y="2295524"/>
            <a:ext cx="2292402" cy="514500"/>
            <a:chOff x="4980060" y="4474163"/>
            <a:chExt cx="2292402" cy="514500"/>
          </a:xfrm>
        </p:grpSpPr>
        <p:sp>
          <p:nvSpPr>
            <p:cNvPr id="828" name="Google Shape;828;g6c6c87539d_0_712"/>
            <p:cNvSpPr/>
            <p:nvPr/>
          </p:nvSpPr>
          <p:spPr>
            <a:xfrm>
              <a:off x="4994862" y="4474163"/>
              <a:ext cx="22776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9" name="Google Shape;829;g6c6c87539d_0_712"/>
            <p:cNvSpPr/>
            <p:nvPr/>
          </p:nvSpPr>
          <p:spPr>
            <a:xfrm>
              <a:off x="4980060" y="4533339"/>
              <a:ext cx="2292300" cy="440100"/>
            </a:xfrm>
            <a:prstGeom prst="rect">
              <a:avLst/>
            </a:prstGeom>
            <a:blipFill rotWithShape="1">
              <a:blip r:embed="rId4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830" name="Google Shape;830;g6c6c87539d_0_712"/>
          <p:cNvGrpSpPr/>
          <p:nvPr/>
        </p:nvGrpSpPr>
        <p:grpSpPr>
          <a:xfrm>
            <a:off x="6523578" y="2973044"/>
            <a:ext cx="2277343" cy="514500"/>
            <a:chOff x="350520" y="2597232"/>
            <a:chExt cx="2007000" cy="514500"/>
          </a:xfrm>
        </p:grpSpPr>
        <p:sp>
          <p:nvSpPr>
            <p:cNvPr id="831" name="Google Shape;831;g6c6c87539d_0_712"/>
            <p:cNvSpPr txBox="1"/>
            <p:nvPr/>
          </p:nvSpPr>
          <p:spPr>
            <a:xfrm>
              <a:off x="380598" y="2732010"/>
              <a:ext cx="1154100" cy="287400"/>
            </a:xfrm>
            <a:prstGeom prst="rect">
              <a:avLst/>
            </a:prstGeom>
            <a:blipFill rotWithShape="1">
              <a:blip r:embed="rId41">
                <a:alphaModFix/>
              </a:blip>
              <a:stretch>
                <a:fillRect b="-34036" l="0" r="-457" t="-63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32" name="Google Shape;832;g6c6c87539d_0_712"/>
            <p:cNvSpPr/>
            <p:nvPr/>
          </p:nvSpPr>
          <p:spPr>
            <a:xfrm>
              <a:off x="350520" y="2597232"/>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g6c6c87539d_0_813"/>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Funciones de Activación</a:t>
            </a:r>
            <a:endParaRPr b="1" sz="5200">
              <a:solidFill>
                <a:srgbClr val="002060"/>
              </a:solidFill>
            </a:endParaRPr>
          </a:p>
        </p:txBody>
      </p:sp>
      <p:sp>
        <p:nvSpPr>
          <p:cNvPr id="839" name="Google Shape;839;g6c6c87539d_0_813"/>
          <p:cNvSpPr txBox="1"/>
          <p:nvPr>
            <p:ph idx="1" type="body"/>
          </p:nvPr>
        </p:nvSpPr>
        <p:spPr>
          <a:xfrm>
            <a:off x="575556" y="1916832"/>
            <a:ext cx="7992900" cy="4320600"/>
          </a:xfrm>
          <a:prstGeom prst="rect">
            <a:avLst/>
          </a:prstGeom>
          <a:blipFill rotWithShape="1">
            <a:blip r:embed="rId3">
              <a:alphaModFix/>
            </a:blip>
            <a:stretch>
              <a:fillRect b="0" l="-608" r="0" t="-69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pic>
        <p:nvPicPr>
          <p:cNvPr id="840" name="Google Shape;840;g6c6c87539d_0_813"/>
          <p:cNvPicPr preferRelativeResize="0"/>
          <p:nvPr/>
        </p:nvPicPr>
        <p:blipFill rotWithShape="1">
          <a:blip r:embed="rId4">
            <a:alphaModFix/>
          </a:blip>
          <a:srcRect b="0" l="0" r="0" t="0"/>
          <a:stretch/>
        </p:blipFill>
        <p:spPr>
          <a:xfrm>
            <a:off x="4139174" y="4362411"/>
            <a:ext cx="3347124" cy="2095539"/>
          </a:xfrm>
          <a:prstGeom prst="rect">
            <a:avLst/>
          </a:prstGeom>
          <a:noFill/>
          <a:ln>
            <a:noFill/>
          </a:ln>
        </p:spPr>
      </p:pic>
      <p:pic>
        <p:nvPicPr>
          <p:cNvPr id="841" name="Google Shape;841;g6c6c87539d_0_813"/>
          <p:cNvPicPr preferRelativeResize="0"/>
          <p:nvPr/>
        </p:nvPicPr>
        <p:blipFill rotWithShape="1">
          <a:blip r:embed="rId5">
            <a:alphaModFix/>
          </a:blip>
          <a:srcRect b="0" l="0" r="0" t="0"/>
          <a:stretch/>
        </p:blipFill>
        <p:spPr>
          <a:xfrm>
            <a:off x="4193231" y="1846925"/>
            <a:ext cx="3239007" cy="22094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g6c6c87539d_0_821"/>
          <p:cNvSpPr txBox="1"/>
          <p:nvPr>
            <p:ph type="title"/>
          </p:nvPr>
        </p:nvSpPr>
        <p:spPr>
          <a:xfrm>
            <a:off x="755576" y="27024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Funciones de Activación</a:t>
            </a:r>
            <a:endParaRPr b="1" sz="3600" cap="small">
              <a:solidFill>
                <a:srgbClr val="A61C00"/>
              </a:solidFill>
              <a:latin typeface="Calibri"/>
              <a:ea typeface="Calibri"/>
              <a:cs typeface="Calibri"/>
              <a:sym typeface="Calibri"/>
            </a:endParaRPr>
          </a:p>
        </p:txBody>
      </p:sp>
      <p:sp>
        <p:nvSpPr>
          <p:cNvPr id="848" name="Google Shape;848;g6c6c87539d_0_821"/>
          <p:cNvSpPr txBox="1"/>
          <p:nvPr>
            <p:ph idx="1" type="body"/>
          </p:nvPr>
        </p:nvSpPr>
        <p:spPr>
          <a:xfrm>
            <a:off x="575556" y="1916832"/>
            <a:ext cx="7992900" cy="4320600"/>
          </a:xfrm>
          <a:prstGeom prst="rect">
            <a:avLst/>
          </a:prstGeom>
          <a:blipFill rotWithShape="1">
            <a:blip r:embed="rId3">
              <a:alphaModFix/>
            </a:blip>
            <a:stretch>
              <a:fillRect b="0" l="-608" r="0" t="-69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pic>
        <p:nvPicPr>
          <p:cNvPr id="849" name="Google Shape;849;g6c6c87539d_0_821"/>
          <p:cNvPicPr preferRelativeResize="0"/>
          <p:nvPr/>
        </p:nvPicPr>
        <p:blipFill rotWithShape="1">
          <a:blip r:embed="rId4">
            <a:alphaModFix/>
          </a:blip>
          <a:srcRect b="0" l="0" r="0" t="0"/>
          <a:stretch/>
        </p:blipFill>
        <p:spPr>
          <a:xfrm>
            <a:off x="4809221" y="1806798"/>
            <a:ext cx="2782200" cy="1746085"/>
          </a:xfrm>
          <a:prstGeom prst="rect">
            <a:avLst/>
          </a:prstGeom>
          <a:noFill/>
          <a:ln>
            <a:noFill/>
          </a:ln>
        </p:spPr>
      </p:pic>
      <p:pic>
        <p:nvPicPr>
          <p:cNvPr id="850" name="Google Shape;850;g6c6c87539d_0_821"/>
          <p:cNvPicPr preferRelativeResize="0"/>
          <p:nvPr/>
        </p:nvPicPr>
        <p:blipFill rotWithShape="1">
          <a:blip r:embed="rId5">
            <a:alphaModFix/>
          </a:blip>
          <a:srcRect b="0" l="0" r="0" t="0"/>
          <a:stretch/>
        </p:blipFill>
        <p:spPr>
          <a:xfrm>
            <a:off x="4809221" y="4491337"/>
            <a:ext cx="2782200" cy="17460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g6c6c87539d_0_829"/>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Funciones de Error</a:t>
            </a:r>
            <a:endParaRPr b="1" sz="5200">
              <a:solidFill>
                <a:srgbClr val="002060"/>
              </a:solidFill>
            </a:endParaRPr>
          </a:p>
        </p:txBody>
      </p:sp>
      <p:sp>
        <p:nvSpPr>
          <p:cNvPr id="857" name="Google Shape;857;g6c6c87539d_0_829"/>
          <p:cNvSpPr txBox="1"/>
          <p:nvPr>
            <p:ph idx="1" type="body"/>
          </p:nvPr>
        </p:nvSpPr>
        <p:spPr>
          <a:xfrm>
            <a:off x="827584" y="1124744"/>
            <a:ext cx="7939800" cy="5040600"/>
          </a:xfrm>
          <a:prstGeom prst="rect">
            <a:avLst/>
          </a:prstGeom>
          <a:blipFill rotWithShape="1">
            <a:blip r:embed="rId3">
              <a:alphaModFix/>
            </a:blip>
            <a:stretch>
              <a:fillRect b="0" l="-457" r="0" t="0"/>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pic>
        <p:nvPicPr>
          <p:cNvPr id="858" name="Google Shape;858;g6c6c87539d_0_829"/>
          <p:cNvPicPr preferRelativeResize="0"/>
          <p:nvPr/>
        </p:nvPicPr>
        <p:blipFill rotWithShape="1">
          <a:blip r:embed="rId4">
            <a:alphaModFix/>
          </a:blip>
          <a:srcRect b="0" l="0" r="0" t="0"/>
          <a:stretch/>
        </p:blipFill>
        <p:spPr>
          <a:xfrm>
            <a:off x="5280385" y="2817744"/>
            <a:ext cx="2870830" cy="13619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g6c6c87539d_0_836"/>
          <p:cNvSpPr txBox="1"/>
          <p:nvPr>
            <p:ph type="title"/>
          </p:nvPr>
        </p:nvSpPr>
        <p:spPr>
          <a:xfrm>
            <a:off x="515580" y="7844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Descenso del Gradiente</a:t>
            </a:r>
            <a:endParaRPr b="1" sz="5200">
              <a:solidFill>
                <a:srgbClr val="002060"/>
              </a:solidFill>
            </a:endParaRPr>
          </a:p>
        </p:txBody>
      </p:sp>
      <p:sp>
        <p:nvSpPr>
          <p:cNvPr id="865" name="Google Shape;865;g6c6c87539d_0_836"/>
          <p:cNvSpPr txBox="1"/>
          <p:nvPr>
            <p:ph idx="1" type="body"/>
          </p:nvPr>
        </p:nvSpPr>
        <p:spPr>
          <a:xfrm>
            <a:off x="324301" y="1270660"/>
            <a:ext cx="8580300" cy="5040600"/>
          </a:xfrm>
          <a:prstGeom prst="rect">
            <a:avLst/>
          </a:prstGeom>
          <a:blipFill rotWithShape="1">
            <a:blip r:embed="rId3">
              <a:alphaModFix/>
            </a:blip>
            <a:stretch>
              <a:fillRect b="0" l="-568" r="0" t="-59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pic>
        <p:nvPicPr>
          <p:cNvPr id="866" name="Google Shape;866;g6c6c87539d_0_836"/>
          <p:cNvPicPr preferRelativeResize="0"/>
          <p:nvPr/>
        </p:nvPicPr>
        <p:blipFill rotWithShape="1">
          <a:blip r:embed="rId4">
            <a:alphaModFix/>
          </a:blip>
          <a:srcRect b="0" l="0" r="0" t="0"/>
          <a:stretch/>
        </p:blipFill>
        <p:spPr>
          <a:xfrm>
            <a:off x="3275856" y="3212976"/>
            <a:ext cx="2903703" cy="2021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g6c6c87539d_0_843"/>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
        <p:nvSpPr>
          <p:cNvPr id="873" name="Google Shape;873;g6c6c87539d_0_843"/>
          <p:cNvSpPr txBox="1"/>
          <p:nvPr>
            <p:ph idx="1" type="body"/>
          </p:nvPr>
        </p:nvSpPr>
        <p:spPr>
          <a:xfrm>
            <a:off x="1" y="1245746"/>
            <a:ext cx="9079800" cy="5040600"/>
          </a:xfrm>
          <a:prstGeom prst="rect">
            <a:avLst/>
          </a:prstGeom>
          <a:blipFill rotWithShape="1">
            <a:blip r:embed="rId3">
              <a:alphaModFix/>
            </a:blip>
            <a:stretch>
              <a:fillRect b="0" l="-538" r="0" t="0"/>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874" name="Google Shape;874;g6c6c87539d_0_843"/>
          <p:cNvSpPr/>
          <p:nvPr/>
        </p:nvSpPr>
        <p:spPr>
          <a:xfrm>
            <a:off x="5113679" y="1764069"/>
            <a:ext cx="4129200" cy="676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875" name="Google Shape;875;g6c6c87539d_0_843"/>
          <p:cNvCxnSpPr/>
          <p:nvPr/>
        </p:nvCxnSpPr>
        <p:spPr>
          <a:xfrm>
            <a:off x="4091241" y="2053094"/>
            <a:ext cx="1022400" cy="0"/>
          </a:xfrm>
          <a:prstGeom prst="straightConnector1">
            <a:avLst/>
          </a:prstGeom>
          <a:noFill/>
          <a:ln cap="flat" cmpd="sng" w="19050">
            <a:solidFill>
              <a:srgbClr val="FF0000"/>
            </a:solidFill>
            <a:prstDash val="solid"/>
            <a:round/>
            <a:headEnd len="sm" w="sm" type="none"/>
            <a:tailEnd len="med" w="med" type="stealth"/>
          </a:ln>
        </p:spPr>
      </p:cxnSp>
      <p:sp>
        <p:nvSpPr>
          <p:cNvPr id="876" name="Google Shape;876;g6c6c87539d_0_843"/>
          <p:cNvSpPr/>
          <p:nvPr/>
        </p:nvSpPr>
        <p:spPr>
          <a:xfrm>
            <a:off x="4769376" y="3233393"/>
            <a:ext cx="4509900" cy="8805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877" name="Google Shape;877;g6c6c87539d_0_843"/>
          <p:cNvGrpSpPr/>
          <p:nvPr/>
        </p:nvGrpSpPr>
        <p:grpSpPr>
          <a:xfrm>
            <a:off x="683568" y="3841228"/>
            <a:ext cx="2917188" cy="1296108"/>
            <a:chOff x="5236864" y="4869160"/>
            <a:chExt cx="2917188" cy="1296108"/>
          </a:xfrm>
        </p:grpSpPr>
        <p:pic>
          <p:nvPicPr>
            <p:cNvPr id="878" name="Google Shape;878;g6c6c87539d_0_843"/>
            <p:cNvPicPr preferRelativeResize="0"/>
            <p:nvPr/>
          </p:nvPicPr>
          <p:blipFill rotWithShape="1">
            <a:blip r:embed="rId6">
              <a:alphaModFix/>
            </a:blip>
            <a:srcRect b="0" l="0" r="0" t="0"/>
            <a:stretch/>
          </p:blipFill>
          <p:spPr>
            <a:xfrm>
              <a:off x="5594438" y="5157192"/>
              <a:ext cx="2486025" cy="609600"/>
            </a:xfrm>
            <a:prstGeom prst="rect">
              <a:avLst/>
            </a:prstGeom>
            <a:noFill/>
            <a:ln>
              <a:noFill/>
            </a:ln>
          </p:spPr>
        </p:pic>
        <p:sp>
          <p:nvSpPr>
            <p:cNvPr id="879" name="Google Shape;879;g6c6c87539d_0_843"/>
            <p:cNvSpPr/>
            <p:nvPr/>
          </p:nvSpPr>
          <p:spPr>
            <a:xfrm>
              <a:off x="5236864" y="4869160"/>
              <a:ext cx="2917188" cy="1296108"/>
            </a:xfrm>
            <a:prstGeom prst="cloud">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880" name="Google Shape;880;g6c6c87539d_0_843"/>
          <p:cNvCxnSpPr/>
          <p:nvPr/>
        </p:nvCxnSpPr>
        <p:spPr>
          <a:xfrm>
            <a:off x="4117294" y="3573016"/>
            <a:ext cx="669300" cy="0"/>
          </a:xfrm>
          <a:prstGeom prst="straightConnector1">
            <a:avLst/>
          </a:prstGeom>
          <a:noFill/>
          <a:ln cap="flat" cmpd="sng" w="19050">
            <a:solidFill>
              <a:srgbClr val="FF0000"/>
            </a:solidFill>
            <a:prstDash val="solid"/>
            <a:round/>
            <a:headEnd len="sm" w="sm" type="none"/>
            <a:tailEnd len="med" w="med" type="stealth"/>
          </a:ln>
        </p:spPr>
      </p:cxnSp>
      <p:sp>
        <p:nvSpPr>
          <p:cNvPr id="881" name="Google Shape;881;g6c6c87539d_0_843"/>
          <p:cNvSpPr/>
          <p:nvPr/>
        </p:nvSpPr>
        <p:spPr>
          <a:xfrm>
            <a:off x="4769376" y="3904320"/>
            <a:ext cx="4163700" cy="880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82" name="Google Shape;882;g6c6c87539d_0_843"/>
          <p:cNvSpPr/>
          <p:nvPr/>
        </p:nvSpPr>
        <p:spPr>
          <a:xfrm>
            <a:off x="64235" y="2775420"/>
            <a:ext cx="4053000" cy="2676600"/>
          </a:xfrm>
          <a:prstGeom prst="rect">
            <a:avLst/>
          </a:prstGeom>
          <a:no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g6c6c87539d_0_843"/>
          <p:cNvSpPr/>
          <p:nvPr/>
        </p:nvSpPr>
        <p:spPr>
          <a:xfrm>
            <a:off x="360786" y="2235391"/>
            <a:ext cx="16563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FF"/>
                </a:solidFill>
                <a:latin typeface="Calibri"/>
                <a:ea typeface="Calibri"/>
                <a:cs typeface="Calibri"/>
                <a:sym typeface="Calibri"/>
              </a:rPr>
              <a:t>¡Recordemos!</a:t>
            </a:r>
            <a:endParaRPr b="0" i="0" sz="1400" u="none" cap="none" strike="noStrike">
              <a:solidFill>
                <a:srgbClr val="000000"/>
              </a:solidFill>
              <a:latin typeface="Arial"/>
              <a:ea typeface="Arial"/>
              <a:cs typeface="Arial"/>
              <a:sym typeface="Arial"/>
            </a:endParaRPr>
          </a:p>
        </p:txBody>
      </p:sp>
      <p:sp>
        <p:nvSpPr>
          <p:cNvPr id="884" name="Google Shape;884;g6c6c87539d_0_843"/>
          <p:cNvSpPr/>
          <p:nvPr/>
        </p:nvSpPr>
        <p:spPr>
          <a:xfrm>
            <a:off x="4739653" y="4615610"/>
            <a:ext cx="4163700" cy="8574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g6c6c87539d_0_860"/>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
        <p:nvSpPr>
          <p:cNvPr id="891" name="Google Shape;891;g6c6c87539d_0_860"/>
          <p:cNvSpPr txBox="1"/>
          <p:nvPr>
            <p:ph idx="1" type="body"/>
          </p:nvPr>
        </p:nvSpPr>
        <p:spPr>
          <a:xfrm>
            <a:off x="1" y="1245746"/>
            <a:ext cx="9079800" cy="504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200"/>
              <a:buNone/>
            </a:pPr>
            <a:r>
              <a:t/>
            </a:r>
            <a:endParaRPr b="1" sz="1200"/>
          </a:p>
          <a:p>
            <a:pPr indent="0" lvl="0" marL="0" rtl="0" algn="l">
              <a:lnSpc>
                <a:spcPct val="115000"/>
              </a:lnSpc>
              <a:spcBef>
                <a:spcPts val="360"/>
              </a:spcBef>
              <a:spcAft>
                <a:spcPts val="0"/>
              </a:spcAft>
              <a:buClr>
                <a:srgbClr val="FF0000"/>
              </a:buClr>
              <a:buSzPts val="1800"/>
              <a:buNone/>
            </a:pPr>
            <a:r>
              <a:rPr b="1" lang="es-CO">
                <a:solidFill>
                  <a:srgbClr val="FF0000"/>
                </a:solidFill>
              </a:rPr>
              <a:t>Cómo</a:t>
            </a:r>
            <a:r>
              <a:rPr b="1" lang="es-CO" sz="1800">
                <a:solidFill>
                  <a:srgbClr val="FF0000"/>
                </a:solidFill>
              </a:rPr>
              <a:t> se modifican los Pesos a la Capa de Salida y Umbrales de la capa de salida</a:t>
            </a:r>
            <a:endParaRPr/>
          </a:p>
          <a:p>
            <a:pPr indent="0" lvl="0" marL="0" rtl="0" algn="l">
              <a:lnSpc>
                <a:spcPct val="115000"/>
              </a:lnSpc>
              <a:spcBef>
                <a:spcPts val="240"/>
              </a:spcBef>
              <a:spcAft>
                <a:spcPts val="0"/>
              </a:spcAft>
              <a:buClr>
                <a:schemeClr val="dk1"/>
              </a:buClr>
              <a:buSzPts val="1200"/>
              <a:buNone/>
            </a:pPr>
            <a:r>
              <a:rPr b="1" lang="es-CO" sz="1200"/>
              <a:t>	</a:t>
            </a:r>
            <a:endParaRPr sz="1600"/>
          </a:p>
          <a:p>
            <a:pPr indent="0" lvl="0" marL="0" rtl="0" algn="ctr">
              <a:lnSpc>
                <a:spcPct val="115000"/>
              </a:lnSpc>
              <a:spcBef>
                <a:spcPts val="240"/>
              </a:spcBef>
              <a:spcAft>
                <a:spcPts val="0"/>
              </a:spcAft>
              <a:buClr>
                <a:schemeClr val="dk1"/>
              </a:buClr>
              <a:buSzPts val="1200"/>
              <a:buNone/>
            </a:pPr>
            <a:r>
              <a:t/>
            </a:r>
            <a:endParaRPr b="1" sz="1200"/>
          </a:p>
          <a:p>
            <a:pPr indent="0" lvl="0" marL="0" rtl="0" algn="l">
              <a:lnSpc>
                <a:spcPct val="115000"/>
              </a:lnSpc>
              <a:spcBef>
                <a:spcPts val="240"/>
              </a:spcBef>
              <a:spcAft>
                <a:spcPts val="0"/>
              </a:spcAft>
              <a:buClr>
                <a:schemeClr val="dk1"/>
              </a:buClr>
              <a:buSzPts val="1200"/>
              <a:buNone/>
            </a:pPr>
            <a:r>
              <a:rPr b="1" lang="es-CO" sz="1200"/>
              <a:t> </a:t>
            </a:r>
            <a:endParaRPr sz="1200"/>
          </a:p>
          <a:p>
            <a:pPr indent="0" lvl="0" marL="0" rtl="0" algn="ctr">
              <a:lnSpc>
                <a:spcPct val="115000"/>
              </a:lnSpc>
              <a:spcBef>
                <a:spcPts val="240"/>
              </a:spcBef>
              <a:spcAft>
                <a:spcPts val="0"/>
              </a:spcAft>
              <a:buClr>
                <a:schemeClr val="dk1"/>
              </a:buClr>
              <a:buSzPts val="1200"/>
              <a:buNone/>
            </a:pPr>
            <a:r>
              <a:rPr b="1" lang="es-CO" sz="1200"/>
              <a:t> </a:t>
            </a:r>
            <a:endParaRPr/>
          </a:p>
          <a:p>
            <a:pPr indent="0" lvl="0" marL="0" rtl="0" algn="ctr">
              <a:lnSpc>
                <a:spcPct val="115000"/>
              </a:lnSpc>
              <a:spcBef>
                <a:spcPts val="240"/>
              </a:spcBef>
              <a:spcAft>
                <a:spcPts val="0"/>
              </a:spcAft>
              <a:buClr>
                <a:schemeClr val="dk1"/>
              </a:buClr>
              <a:buSzPts val="1200"/>
              <a:buNone/>
            </a:pPr>
            <a:r>
              <a:t/>
            </a:r>
            <a:endParaRPr b="1" sz="1200"/>
          </a:p>
          <a:p>
            <a:pPr indent="0" lvl="0" marL="0" rtl="0" algn="ctr">
              <a:lnSpc>
                <a:spcPct val="115000"/>
              </a:lnSpc>
              <a:spcBef>
                <a:spcPts val="240"/>
              </a:spcBef>
              <a:spcAft>
                <a:spcPts val="0"/>
              </a:spcAft>
              <a:buClr>
                <a:schemeClr val="dk1"/>
              </a:buClr>
              <a:buSzPts val="1200"/>
              <a:buNone/>
            </a:pPr>
            <a:r>
              <a:t/>
            </a:r>
            <a:endParaRPr sz="12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latin typeface="Cambria Math"/>
              <a:ea typeface="Cambria Math"/>
              <a:cs typeface="Cambria Math"/>
              <a:sym typeface="Cambria Math"/>
            </a:endParaRPr>
          </a:p>
        </p:txBody>
      </p:sp>
      <p:sp>
        <p:nvSpPr>
          <p:cNvPr id="892" name="Google Shape;892;g6c6c87539d_0_860"/>
          <p:cNvSpPr/>
          <p:nvPr/>
        </p:nvSpPr>
        <p:spPr>
          <a:xfrm>
            <a:off x="531241" y="2210902"/>
            <a:ext cx="3932100" cy="849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93" name="Google Shape;893;g6c6c87539d_0_860"/>
          <p:cNvSpPr/>
          <p:nvPr/>
        </p:nvSpPr>
        <p:spPr>
          <a:xfrm>
            <a:off x="467544" y="1883810"/>
            <a:ext cx="37551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Con Error Cuadrático Medio como función de error</a:t>
            </a:r>
            <a:endParaRPr b="0" i="0" sz="1400" u="none" cap="none" strike="noStrike">
              <a:solidFill>
                <a:srgbClr val="000000"/>
              </a:solidFill>
              <a:latin typeface="Arial"/>
              <a:ea typeface="Arial"/>
              <a:cs typeface="Arial"/>
              <a:sym typeface="Arial"/>
            </a:endParaRPr>
          </a:p>
        </p:txBody>
      </p:sp>
      <p:sp>
        <p:nvSpPr>
          <p:cNvPr id="894" name="Google Shape;894;g6c6c87539d_0_860"/>
          <p:cNvSpPr/>
          <p:nvPr/>
        </p:nvSpPr>
        <p:spPr>
          <a:xfrm>
            <a:off x="531241" y="2932305"/>
            <a:ext cx="4572000" cy="11889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95" name="Google Shape;895;g6c6c87539d_0_860"/>
          <p:cNvSpPr/>
          <p:nvPr/>
        </p:nvSpPr>
        <p:spPr>
          <a:xfrm>
            <a:off x="3462245" y="3046293"/>
            <a:ext cx="39321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Término que contiene el error cometido por la red para la neurona i de la capa c</a:t>
            </a:r>
            <a:endParaRPr b="1" i="0" sz="1200" u="none" cap="none" strike="noStrike">
              <a:solidFill>
                <a:srgbClr val="0000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FF"/>
              </a:solidFill>
              <a:latin typeface="Calibri"/>
              <a:ea typeface="Calibri"/>
              <a:cs typeface="Calibri"/>
              <a:sym typeface="Calibri"/>
            </a:endParaRPr>
          </a:p>
        </p:txBody>
      </p:sp>
      <p:sp>
        <p:nvSpPr>
          <p:cNvPr id="896" name="Google Shape;896;g6c6c87539d_0_860"/>
          <p:cNvSpPr/>
          <p:nvPr/>
        </p:nvSpPr>
        <p:spPr>
          <a:xfrm>
            <a:off x="5050043" y="1970451"/>
            <a:ext cx="3170700" cy="876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97" name="Google Shape;897;g6c6c87539d_0_860"/>
          <p:cNvSpPr/>
          <p:nvPr/>
        </p:nvSpPr>
        <p:spPr>
          <a:xfrm>
            <a:off x="6381310" y="1811986"/>
            <a:ext cx="24384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FF"/>
                </a:solidFill>
                <a:latin typeface="Calibri"/>
                <a:ea typeface="Calibri"/>
                <a:cs typeface="Calibri"/>
                <a:sym typeface="Calibri"/>
              </a:rPr>
              <a:t>Error Cuadrático Medio</a:t>
            </a:r>
            <a:endParaRPr b="0" i="0" sz="1400" u="none" cap="none" strike="noStrike">
              <a:solidFill>
                <a:srgbClr val="000000"/>
              </a:solidFill>
              <a:latin typeface="Arial"/>
              <a:ea typeface="Arial"/>
              <a:cs typeface="Arial"/>
              <a:sym typeface="Arial"/>
            </a:endParaRPr>
          </a:p>
        </p:txBody>
      </p:sp>
      <p:sp>
        <p:nvSpPr>
          <p:cNvPr id="898" name="Google Shape;898;g6c6c87539d_0_860"/>
          <p:cNvSpPr/>
          <p:nvPr/>
        </p:nvSpPr>
        <p:spPr>
          <a:xfrm>
            <a:off x="287911" y="4352425"/>
            <a:ext cx="8270700" cy="10050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99" name="Google Shape;899;g6c6c87539d_0_860"/>
          <p:cNvSpPr/>
          <p:nvPr/>
        </p:nvSpPr>
        <p:spPr>
          <a:xfrm>
            <a:off x="324302" y="4333524"/>
            <a:ext cx="8197800" cy="10239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0" name="Google Shape;900;g6c6c87539d_0_860"/>
          <p:cNvSpPr/>
          <p:nvPr/>
        </p:nvSpPr>
        <p:spPr>
          <a:xfrm>
            <a:off x="3148358" y="3432010"/>
            <a:ext cx="1717800" cy="7008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g6c6c87539d_0_875"/>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
        <p:nvSpPr>
          <p:cNvPr id="907" name="Google Shape;907;g6c6c87539d_0_875"/>
          <p:cNvSpPr txBox="1"/>
          <p:nvPr>
            <p:ph idx="1" type="body"/>
          </p:nvPr>
        </p:nvSpPr>
        <p:spPr>
          <a:xfrm>
            <a:off x="1" y="1245746"/>
            <a:ext cx="9079800" cy="504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200"/>
              <a:buNone/>
            </a:pPr>
            <a:r>
              <a:t/>
            </a:r>
            <a:endParaRPr b="1" sz="1200"/>
          </a:p>
          <a:p>
            <a:pPr indent="0" lvl="0" marL="0" rtl="0" algn="l">
              <a:lnSpc>
                <a:spcPct val="115000"/>
              </a:lnSpc>
              <a:spcBef>
                <a:spcPts val="360"/>
              </a:spcBef>
              <a:spcAft>
                <a:spcPts val="0"/>
              </a:spcAft>
              <a:buClr>
                <a:srgbClr val="FF0000"/>
              </a:buClr>
              <a:buSzPts val="1800"/>
              <a:buNone/>
            </a:pPr>
            <a:r>
              <a:rPr b="1" lang="es-CO" sz="1800">
                <a:solidFill>
                  <a:srgbClr val="FF0000"/>
                </a:solidFill>
              </a:rPr>
              <a:t>Como se modifican los Pesos a la Capa de Salida y Umbrales de la capa de salida</a:t>
            </a:r>
            <a:endParaRPr/>
          </a:p>
          <a:p>
            <a:pPr indent="0" lvl="0" marL="0" rtl="0" algn="l">
              <a:lnSpc>
                <a:spcPct val="115000"/>
              </a:lnSpc>
              <a:spcBef>
                <a:spcPts val="240"/>
              </a:spcBef>
              <a:spcAft>
                <a:spcPts val="0"/>
              </a:spcAft>
              <a:buClr>
                <a:schemeClr val="dk1"/>
              </a:buClr>
              <a:buSzPts val="1200"/>
              <a:buNone/>
            </a:pPr>
            <a:r>
              <a:rPr b="1" lang="es-CO" sz="1200"/>
              <a:t>	</a:t>
            </a:r>
            <a:endParaRPr sz="1600"/>
          </a:p>
          <a:p>
            <a:pPr indent="0" lvl="0" marL="0" rtl="0" algn="ctr">
              <a:lnSpc>
                <a:spcPct val="115000"/>
              </a:lnSpc>
              <a:spcBef>
                <a:spcPts val="240"/>
              </a:spcBef>
              <a:spcAft>
                <a:spcPts val="0"/>
              </a:spcAft>
              <a:buClr>
                <a:schemeClr val="dk1"/>
              </a:buClr>
              <a:buSzPts val="1200"/>
              <a:buNone/>
            </a:pPr>
            <a:r>
              <a:t/>
            </a:r>
            <a:endParaRPr b="1" sz="1200"/>
          </a:p>
          <a:p>
            <a:pPr indent="0" lvl="0" marL="0" rtl="0" algn="l">
              <a:lnSpc>
                <a:spcPct val="115000"/>
              </a:lnSpc>
              <a:spcBef>
                <a:spcPts val="240"/>
              </a:spcBef>
              <a:spcAft>
                <a:spcPts val="0"/>
              </a:spcAft>
              <a:buClr>
                <a:schemeClr val="dk1"/>
              </a:buClr>
              <a:buSzPts val="1200"/>
              <a:buNone/>
            </a:pPr>
            <a:r>
              <a:rPr b="1" lang="es-CO" sz="1200"/>
              <a:t> </a:t>
            </a:r>
            <a:endParaRPr sz="1200"/>
          </a:p>
          <a:p>
            <a:pPr indent="0" lvl="0" marL="0" rtl="0" algn="ctr">
              <a:lnSpc>
                <a:spcPct val="115000"/>
              </a:lnSpc>
              <a:spcBef>
                <a:spcPts val="240"/>
              </a:spcBef>
              <a:spcAft>
                <a:spcPts val="0"/>
              </a:spcAft>
              <a:buClr>
                <a:schemeClr val="dk1"/>
              </a:buClr>
              <a:buSzPts val="1200"/>
              <a:buNone/>
            </a:pPr>
            <a:r>
              <a:rPr b="1" lang="es-CO" sz="1200"/>
              <a:t> </a:t>
            </a:r>
            <a:endParaRPr/>
          </a:p>
          <a:p>
            <a:pPr indent="0" lvl="0" marL="0" rtl="0" algn="ctr">
              <a:lnSpc>
                <a:spcPct val="115000"/>
              </a:lnSpc>
              <a:spcBef>
                <a:spcPts val="240"/>
              </a:spcBef>
              <a:spcAft>
                <a:spcPts val="0"/>
              </a:spcAft>
              <a:buClr>
                <a:schemeClr val="dk1"/>
              </a:buClr>
              <a:buSzPts val="1200"/>
              <a:buNone/>
            </a:pPr>
            <a:r>
              <a:t/>
            </a:r>
            <a:endParaRPr b="1" sz="1200"/>
          </a:p>
          <a:p>
            <a:pPr indent="0" lvl="0" marL="0" rtl="0" algn="ctr">
              <a:lnSpc>
                <a:spcPct val="115000"/>
              </a:lnSpc>
              <a:spcBef>
                <a:spcPts val="240"/>
              </a:spcBef>
              <a:spcAft>
                <a:spcPts val="0"/>
              </a:spcAft>
              <a:buClr>
                <a:schemeClr val="dk1"/>
              </a:buClr>
              <a:buSzPts val="1200"/>
              <a:buNone/>
            </a:pPr>
            <a:r>
              <a:t/>
            </a:r>
            <a:endParaRPr sz="12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p>
          <a:p>
            <a:pPr indent="0" lvl="0" marL="0" rtl="0" algn="l">
              <a:lnSpc>
                <a:spcPct val="115000"/>
              </a:lnSpc>
              <a:spcBef>
                <a:spcPts val="280"/>
              </a:spcBef>
              <a:spcAft>
                <a:spcPts val="0"/>
              </a:spcAft>
              <a:buClr>
                <a:schemeClr val="dk1"/>
              </a:buClr>
              <a:buSzPts val="1400"/>
              <a:buNone/>
            </a:pPr>
            <a:r>
              <a:t/>
            </a:r>
            <a:endParaRPr sz="1400">
              <a:latin typeface="Cambria Math"/>
              <a:ea typeface="Cambria Math"/>
              <a:cs typeface="Cambria Math"/>
              <a:sym typeface="Cambria Math"/>
            </a:endParaRPr>
          </a:p>
        </p:txBody>
      </p:sp>
      <p:sp>
        <p:nvSpPr>
          <p:cNvPr id="908" name="Google Shape;908;g6c6c87539d_0_875"/>
          <p:cNvSpPr/>
          <p:nvPr/>
        </p:nvSpPr>
        <p:spPr>
          <a:xfrm>
            <a:off x="467544" y="1883810"/>
            <a:ext cx="37551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Con Error Cuadrático Medio como función de error</a:t>
            </a:r>
            <a:endParaRPr b="0" i="0" sz="1400" u="none" cap="none" strike="noStrike">
              <a:solidFill>
                <a:srgbClr val="000000"/>
              </a:solidFill>
              <a:latin typeface="Arial"/>
              <a:ea typeface="Arial"/>
              <a:cs typeface="Arial"/>
              <a:sym typeface="Arial"/>
            </a:endParaRPr>
          </a:p>
        </p:txBody>
      </p:sp>
      <p:grpSp>
        <p:nvGrpSpPr>
          <p:cNvPr id="909" name="Google Shape;909;g6c6c87539d_0_875"/>
          <p:cNvGrpSpPr/>
          <p:nvPr/>
        </p:nvGrpSpPr>
        <p:grpSpPr>
          <a:xfrm>
            <a:off x="904513" y="2895737"/>
            <a:ext cx="7291379" cy="2941754"/>
            <a:chOff x="904513" y="2895737"/>
            <a:chExt cx="7291379" cy="2941754"/>
          </a:xfrm>
        </p:grpSpPr>
        <p:sp>
          <p:nvSpPr>
            <p:cNvPr id="910" name="Google Shape;910;g6c6c87539d_0_875"/>
            <p:cNvSpPr/>
            <p:nvPr/>
          </p:nvSpPr>
          <p:spPr>
            <a:xfrm>
              <a:off x="5238952" y="3538952"/>
              <a:ext cx="1717800" cy="700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11" name="Google Shape;911;g6c6c87539d_0_875"/>
            <p:cNvSpPr/>
            <p:nvPr/>
          </p:nvSpPr>
          <p:spPr>
            <a:xfrm>
              <a:off x="2579413" y="3829875"/>
              <a:ext cx="1080000" cy="1080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2" name="Google Shape;912;g6c6c87539d_0_875"/>
            <p:cNvSpPr txBox="1"/>
            <p:nvPr/>
          </p:nvSpPr>
          <p:spPr>
            <a:xfrm>
              <a:off x="4078795" y="4574898"/>
              <a:ext cx="372900" cy="314400"/>
            </a:xfrm>
            <a:prstGeom prst="rect">
              <a:avLst/>
            </a:prstGeom>
            <a:blipFill rotWithShape="1">
              <a:blip r:embed="rId4">
                <a:alphaModFix/>
              </a:blip>
              <a:stretch>
                <a:fillRect b="-17306" l="0" r="-4097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13" name="Google Shape;913;g6c6c87539d_0_875"/>
            <p:cNvSpPr txBox="1"/>
            <p:nvPr/>
          </p:nvSpPr>
          <p:spPr>
            <a:xfrm>
              <a:off x="5740027" y="4636941"/>
              <a:ext cx="372600" cy="3435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14" name="Google Shape;914;g6c6c87539d_0_875"/>
            <p:cNvCxnSpPr>
              <a:stCxn id="911" idx="6"/>
              <a:endCxn id="915" idx="2"/>
            </p:cNvCxnSpPr>
            <p:nvPr/>
          </p:nvCxnSpPr>
          <p:spPr>
            <a:xfrm>
              <a:off x="3659413" y="4369875"/>
              <a:ext cx="1546800" cy="483000"/>
            </a:xfrm>
            <a:prstGeom prst="straightConnector1">
              <a:avLst/>
            </a:prstGeom>
            <a:noFill/>
            <a:ln cap="flat" cmpd="sng" w="34925">
              <a:solidFill>
                <a:srgbClr val="4A7DBA"/>
              </a:solidFill>
              <a:prstDash val="solid"/>
              <a:round/>
              <a:headEnd len="sm" w="sm" type="none"/>
              <a:tailEnd len="med" w="med" type="stealth"/>
            </a:ln>
          </p:spPr>
        </p:cxnSp>
        <p:sp>
          <p:nvSpPr>
            <p:cNvPr id="915" name="Google Shape;915;g6c6c87539d_0_875"/>
            <p:cNvSpPr/>
            <p:nvPr/>
          </p:nvSpPr>
          <p:spPr>
            <a:xfrm>
              <a:off x="5206066" y="4312892"/>
              <a:ext cx="1080000" cy="1080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16" name="Google Shape;916;g6c6c87539d_0_875"/>
            <p:cNvCxnSpPr>
              <a:stCxn id="915" idx="0"/>
              <a:endCxn id="915" idx="4"/>
            </p:cNvCxnSpPr>
            <p:nvPr/>
          </p:nvCxnSpPr>
          <p:spPr>
            <a:xfrm>
              <a:off x="5746066" y="4312892"/>
              <a:ext cx="0" cy="10800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917" name="Google Shape;917;g6c6c87539d_0_875"/>
            <p:cNvSpPr txBox="1"/>
            <p:nvPr/>
          </p:nvSpPr>
          <p:spPr>
            <a:xfrm>
              <a:off x="5252679" y="4636941"/>
              <a:ext cx="372600" cy="343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18" name="Google Shape;918;g6c6c87539d_0_875"/>
            <p:cNvSpPr/>
            <p:nvPr/>
          </p:nvSpPr>
          <p:spPr>
            <a:xfrm>
              <a:off x="2579413" y="4904552"/>
              <a:ext cx="1391700" cy="369300"/>
            </a:xfrm>
            <a:prstGeom prst="rect">
              <a:avLst/>
            </a:prstGeom>
            <a:blipFill rotWithShape="1">
              <a:blip r:embed="rId7">
                <a:alphaModFix/>
              </a:blip>
              <a:stretch>
                <a:fillRect b="-1332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19" name="Google Shape;919;g6c6c87539d_0_875"/>
            <p:cNvSpPr/>
            <p:nvPr/>
          </p:nvSpPr>
          <p:spPr>
            <a:xfrm>
              <a:off x="5172319" y="5468191"/>
              <a:ext cx="906000" cy="369300"/>
            </a:xfrm>
            <a:prstGeom prst="rect">
              <a:avLst/>
            </a:prstGeom>
            <a:blipFill rotWithShape="1">
              <a:blip r:embed="rId8">
                <a:alphaModFix/>
              </a:blip>
              <a:stretch>
                <a:fillRect b="-24586" l="-1338" r="-4697" t="-819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20" name="Google Shape;920;g6c6c87539d_0_875"/>
            <p:cNvSpPr txBox="1"/>
            <p:nvPr/>
          </p:nvSpPr>
          <p:spPr>
            <a:xfrm>
              <a:off x="3106657" y="4141152"/>
              <a:ext cx="372600" cy="343500"/>
            </a:xfrm>
            <a:prstGeom prst="rect">
              <a:avLst/>
            </a:prstGeom>
            <a:blipFill rotWithShape="1">
              <a:blip r:embed="rId9">
                <a:alphaModFix/>
              </a:blip>
              <a:stretch>
                <a:fillRect b="-7017" l="0" r="-2622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21" name="Google Shape;921;g6c6c87539d_0_875"/>
            <p:cNvCxnSpPr/>
            <p:nvPr/>
          </p:nvCxnSpPr>
          <p:spPr>
            <a:xfrm>
              <a:off x="3112754" y="3817103"/>
              <a:ext cx="0" cy="10800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922" name="Google Shape;922;g6c6c87539d_0_875"/>
            <p:cNvSpPr txBox="1"/>
            <p:nvPr/>
          </p:nvSpPr>
          <p:spPr>
            <a:xfrm>
              <a:off x="2619309" y="4141152"/>
              <a:ext cx="372600" cy="343500"/>
            </a:xfrm>
            <a:prstGeom prst="rect">
              <a:avLst/>
            </a:prstGeom>
            <a:blipFill rotWithShape="1">
              <a:blip r:embed="rId10">
                <a:alphaModFix/>
              </a:blip>
              <a:stretch>
                <a:fillRect b="-7017" l="0" r="-2458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23" name="Google Shape;923;g6c6c87539d_0_875"/>
            <p:cNvCxnSpPr>
              <a:endCxn id="911" idx="2"/>
            </p:cNvCxnSpPr>
            <p:nvPr/>
          </p:nvCxnSpPr>
          <p:spPr>
            <a:xfrm flipH="1" rot="10800000">
              <a:off x="904513" y="4369875"/>
              <a:ext cx="1674900" cy="11700"/>
            </a:xfrm>
            <a:prstGeom prst="straightConnector1">
              <a:avLst/>
            </a:prstGeom>
            <a:noFill/>
            <a:ln cap="flat" cmpd="sng" w="34925">
              <a:solidFill>
                <a:srgbClr val="4A7DBA"/>
              </a:solidFill>
              <a:prstDash val="solid"/>
              <a:round/>
              <a:headEnd len="sm" w="sm" type="none"/>
              <a:tailEnd len="med" w="med" type="stealth"/>
            </a:ln>
          </p:spPr>
        </p:cxnSp>
        <p:cxnSp>
          <p:nvCxnSpPr>
            <p:cNvPr id="924" name="Google Shape;924;g6c6c87539d_0_875"/>
            <p:cNvCxnSpPr>
              <a:endCxn id="911" idx="1"/>
            </p:cNvCxnSpPr>
            <p:nvPr/>
          </p:nvCxnSpPr>
          <p:spPr>
            <a:xfrm>
              <a:off x="1154775" y="2895737"/>
              <a:ext cx="1582800" cy="1092300"/>
            </a:xfrm>
            <a:prstGeom prst="straightConnector1">
              <a:avLst/>
            </a:prstGeom>
            <a:noFill/>
            <a:ln cap="flat" cmpd="sng" w="34925">
              <a:solidFill>
                <a:srgbClr val="4A7DBA"/>
              </a:solidFill>
              <a:prstDash val="solid"/>
              <a:round/>
              <a:headEnd len="sm" w="sm" type="none"/>
              <a:tailEnd len="med" w="med" type="stealth"/>
            </a:ln>
          </p:spPr>
        </p:cxnSp>
        <p:cxnSp>
          <p:nvCxnSpPr>
            <p:cNvPr id="925" name="Google Shape;925;g6c6c87539d_0_875"/>
            <p:cNvCxnSpPr>
              <a:endCxn id="911" idx="3"/>
            </p:cNvCxnSpPr>
            <p:nvPr/>
          </p:nvCxnSpPr>
          <p:spPr>
            <a:xfrm flipH="1" rot="10800000">
              <a:off x="1140075" y="4751713"/>
              <a:ext cx="1597500" cy="1020000"/>
            </a:xfrm>
            <a:prstGeom prst="straightConnector1">
              <a:avLst/>
            </a:prstGeom>
            <a:noFill/>
            <a:ln cap="flat" cmpd="sng" w="34925">
              <a:solidFill>
                <a:srgbClr val="4A7DBA"/>
              </a:solidFill>
              <a:prstDash val="solid"/>
              <a:round/>
              <a:headEnd len="sm" w="sm" type="none"/>
              <a:tailEnd len="med" w="med" type="stealth"/>
            </a:ln>
          </p:spPr>
        </p:cxnSp>
        <p:cxnSp>
          <p:nvCxnSpPr>
            <p:cNvPr id="926" name="Google Shape;926;g6c6c87539d_0_875"/>
            <p:cNvCxnSpPr/>
            <p:nvPr/>
          </p:nvCxnSpPr>
          <p:spPr>
            <a:xfrm>
              <a:off x="6300192" y="4891457"/>
              <a:ext cx="1895700" cy="13200"/>
            </a:xfrm>
            <a:prstGeom prst="straightConnector1">
              <a:avLst/>
            </a:prstGeom>
            <a:noFill/>
            <a:ln cap="flat" cmpd="sng" w="34925">
              <a:solidFill>
                <a:srgbClr val="4A7DBA"/>
              </a:solidFill>
              <a:prstDash val="solid"/>
              <a:round/>
              <a:headEnd len="sm" w="sm" type="none"/>
              <a:tailEnd len="med" w="med" type="stealth"/>
            </a:ln>
          </p:spPr>
        </p:cxnSp>
      </p:grpSp>
      <p:sp>
        <p:nvSpPr>
          <p:cNvPr id="927" name="Google Shape;927;g6c6c87539d_0_875"/>
          <p:cNvSpPr/>
          <p:nvPr/>
        </p:nvSpPr>
        <p:spPr>
          <a:xfrm>
            <a:off x="490533" y="2246519"/>
            <a:ext cx="8270700" cy="10050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28" name="Google Shape;928;g6c6c87539d_0_875"/>
          <p:cNvSpPr/>
          <p:nvPr/>
        </p:nvSpPr>
        <p:spPr>
          <a:xfrm>
            <a:off x="526924" y="2227618"/>
            <a:ext cx="8197800" cy="10239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g6c6c87539d_0_902"/>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
        <p:nvSpPr>
          <p:cNvPr id="935" name="Google Shape;935;g6c6c87539d_0_902"/>
          <p:cNvSpPr txBox="1"/>
          <p:nvPr>
            <p:ph idx="1" type="body"/>
          </p:nvPr>
        </p:nvSpPr>
        <p:spPr>
          <a:xfrm>
            <a:off x="1" y="1245746"/>
            <a:ext cx="9079800" cy="5040600"/>
          </a:xfrm>
          <a:prstGeom prst="rect">
            <a:avLst/>
          </a:prstGeom>
          <a:blipFill rotWithShape="1">
            <a:blip r:embed="rId3">
              <a:alphaModFix/>
            </a:blip>
            <a:stretch>
              <a:fillRect b="0" l="-538" r="0" t="0"/>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936" name="Google Shape;936;g6c6c87539d_0_902"/>
          <p:cNvSpPr/>
          <p:nvPr/>
        </p:nvSpPr>
        <p:spPr>
          <a:xfrm>
            <a:off x="5113679" y="1764069"/>
            <a:ext cx="3918000" cy="613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37" name="Google Shape;937;g6c6c87539d_0_902"/>
          <p:cNvCxnSpPr/>
          <p:nvPr/>
        </p:nvCxnSpPr>
        <p:spPr>
          <a:xfrm>
            <a:off x="4091241" y="2053094"/>
            <a:ext cx="1022400" cy="0"/>
          </a:xfrm>
          <a:prstGeom prst="straightConnector1">
            <a:avLst/>
          </a:prstGeom>
          <a:noFill/>
          <a:ln cap="flat" cmpd="sng" w="19050">
            <a:solidFill>
              <a:srgbClr val="FF0000"/>
            </a:solidFill>
            <a:prstDash val="solid"/>
            <a:round/>
            <a:headEnd len="sm" w="sm" type="none"/>
            <a:tailEnd len="med" w="med" type="stealth"/>
          </a:ln>
        </p:spPr>
      </p:cxnSp>
      <p:cxnSp>
        <p:nvCxnSpPr>
          <p:cNvPr id="938" name="Google Shape;938;g6c6c87539d_0_902"/>
          <p:cNvCxnSpPr/>
          <p:nvPr/>
        </p:nvCxnSpPr>
        <p:spPr>
          <a:xfrm>
            <a:off x="2771800" y="2924944"/>
            <a:ext cx="1022400" cy="0"/>
          </a:xfrm>
          <a:prstGeom prst="straightConnector1">
            <a:avLst/>
          </a:prstGeom>
          <a:noFill/>
          <a:ln cap="flat" cmpd="sng" w="19050">
            <a:solidFill>
              <a:srgbClr val="FF0000"/>
            </a:solidFill>
            <a:prstDash val="solid"/>
            <a:round/>
            <a:headEnd len="sm" w="sm" type="none"/>
            <a:tailEnd len="med" w="med" type="stealth"/>
          </a:ln>
        </p:spPr>
      </p:cxnSp>
      <p:sp>
        <p:nvSpPr>
          <p:cNvPr id="939" name="Google Shape;939;g6c6c87539d_0_902"/>
          <p:cNvSpPr/>
          <p:nvPr/>
        </p:nvSpPr>
        <p:spPr>
          <a:xfrm>
            <a:off x="359317" y="2459094"/>
            <a:ext cx="2202300" cy="397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40" name="Google Shape;940;g6c6c87539d_0_902"/>
          <p:cNvSpPr/>
          <p:nvPr/>
        </p:nvSpPr>
        <p:spPr>
          <a:xfrm>
            <a:off x="4350148" y="2658027"/>
            <a:ext cx="2086800" cy="565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41" name="Google Shape;941;g6c6c87539d_0_902"/>
          <p:cNvSpPr/>
          <p:nvPr/>
        </p:nvSpPr>
        <p:spPr>
          <a:xfrm>
            <a:off x="324302" y="1091605"/>
            <a:ext cx="182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VECTORIZACIÓN</a:t>
            </a:r>
            <a:endParaRPr b="0" i="0" sz="1800" u="none" cap="none" strike="noStrike">
              <a:solidFill>
                <a:srgbClr val="FF0000"/>
              </a:solidFill>
              <a:latin typeface="Calibri"/>
              <a:ea typeface="Calibri"/>
              <a:cs typeface="Calibri"/>
              <a:sym typeface="Calibri"/>
            </a:endParaRPr>
          </a:p>
        </p:txBody>
      </p:sp>
      <p:grpSp>
        <p:nvGrpSpPr>
          <p:cNvPr id="942" name="Google Shape;942;g6c6c87539d_0_902"/>
          <p:cNvGrpSpPr/>
          <p:nvPr/>
        </p:nvGrpSpPr>
        <p:grpSpPr>
          <a:xfrm>
            <a:off x="416179" y="3846574"/>
            <a:ext cx="2690700" cy="605100"/>
            <a:chOff x="327958" y="4605553"/>
            <a:chExt cx="2690700" cy="605100"/>
          </a:xfrm>
        </p:grpSpPr>
        <p:sp>
          <p:nvSpPr>
            <p:cNvPr id="943" name="Google Shape;943;g6c6c87539d_0_902"/>
            <p:cNvSpPr/>
            <p:nvPr/>
          </p:nvSpPr>
          <p:spPr>
            <a:xfrm>
              <a:off x="327958" y="4605553"/>
              <a:ext cx="2690700" cy="6051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44" name="Google Shape;944;g6c6c87539d_0_902"/>
            <p:cNvSpPr/>
            <p:nvPr/>
          </p:nvSpPr>
          <p:spPr>
            <a:xfrm>
              <a:off x="327958" y="4650850"/>
              <a:ext cx="2690700" cy="5598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1" name="Shape 331"/>
        <p:cNvGrpSpPr/>
        <p:nvPr/>
      </p:nvGrpSpPr>
      <p:grpSpPr>
        <a:xfrm>
          <a:off x="0" y="0"/>
          <a:ext cx="0" cy="0"/>
          <a:chOff x="0" y="0"/>
          <a:chExt cx="0" cy="0"/>
        </a:xfrm>
      </p:grpSpPr>
      <p:sp>
        <p:nvSpPr>
          <p:cNvPr id="332" name="Google Shape;332;g5b5c73de94_0_71"/>
          <p:cNvSpPr txBox="1"/>
          <p:nvPr>
            <p:ph type="title"/>
          </p:nvPr>
        </p:nvSpPr>
        <p:spPr>
          <a:xfrm>
            <a:off x="658018" y="-14501"/>
            <a:ext cx="77661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600"/>
              <a:buNone/>
            </a:pPr>
            <a:r>
              <a:rPr lang="es-CO"/>
              <a:t>Contenido</a:t>
            </a:r>
            <a:endParaRPr b="1" sz="3600" cap="small"/>
          </a:p>
        </p:txBody>
      </p:sp>
      <p:sp>
        <p:nvSpPr>
          <p:cNvPr id="333" name="Google Shape;333;g5b5c73de94_0_71"/>
          <p:cNvSpPr/>
          <p:nvPr/>
        </p:nvSpPr>
        <p:spPr>
          <a:xfrm>
            <a:off x="395349" y="1584223"/>
            <a:ext cx="8291400" cy="5063700"/>
          </a:xfrm>
          <a:prstGeom prst="rect">
            <a:avLst/>
          </a:prstGeom>
          <a:noFill/>
          <a:ln>
            <a:noFill/>
          </a:ln>
        </p:spPr>
        <p:txBody>
          <a:bodyPr anchorCtr="0" anchor="t" bIns="46800" lIns="90000" spcFirstLastPara="1" rIns="90000" wrap="square" tIns="46800">
            <a:noAutofit/>
          </a:bodyPr>
          <a:lstStyle/>
          <a:p>
            <a:pPr indent="0" lvl="0" marL="273050" marR="0" rtl="0" algn="just">
              <a:lnSpc>
                <a:spcPct val="156250"/>
              </a:lnSpc>
              <a:spcBef>
                <a:spcPts val="0"/>
              </a:spcBef>
              <a:spcAft>
                <a:spcPts val="0"/>
              </a:spcAft>
              <a:buClr>
                <a:srgbClr val="000000"/>
              </a:buClr>
              <a:buSzPts val="2000"/>
              <a:buFont typeface="Arial"/>
              <a:buNone/>
            </a:pPr>
            <a:r>
              <a:rPr b="1" lang="es-CO" sz="2000">
                <a:solidFill>
                  <a:srgbClr val="080808"/>
                </a:solidFill>
              </a:rPr>
              <a:t>DeepLearning</a:t>
            </a:r>
            <a:endParaRPr b="0" i="0" sz="2000" u="none" cap="none" strike="noStrike">
              <a:solidFill>
                <a:schemeClr val="dk1"/>
              </a:solidFill>
              <a:latin typeface="Arial"/>
              <a:ea typeface="Arial"/>
              <a:cs typeface="Arial"/>
              <a:sym typeface="Arial"/>
            </a:endParaRPr>
          </a:p>
          <a:p>
            <a:pPr indent="-355600" lvl="1" marL="914400" marR="0" rtl="0" algn="just">
              <a:lnSpc>
                <a:spcPct val="156250"/>
              </a:lnSpc>
              <a:spcBef>
                <a:spcPts val="0"/>
              </a:spcBef>
              <a:spcAft>
                <a:spcPts val="0"/>
              </a:spcAft>
              <a:buClr>
                <a:schemeClr val="dk1"/>
              </a:buClr>
              <a:buSzPts val="2000"/>
              <a:buFont typeface="Arial"/>
              <a:buChar char="○"/>
            </a:pPr>
            <a:r>
              <a:rPr b="0" i="0" lang="es-CO" sz="2000" u="none" cap="none" strike="noStrike">
                <a:solidFill>
                  <a:schemeClr val="dk1"/>
                </a:solidFill>
                <a:latin typeface="Arial"/>
                <a:ea typeface="Arial"/>
                <a:cs typeface="Arial"/>
                <a:sym typeface="Arial"/>
              </a:rPr>
              <a:t>Redes Neuronales: Perceptrón Simple, Perceptrón Multicapa,</a:t>
            </a:r>
            <a:endParaRPr b="0" i="0" sz="2000" u="none" cap="none" strike="noStrike">
              <a:solidFill>
                <a:schemeClr val="dk1"/>
              </a:solidFill>
              <a:latin typeface="Arial"/>
              <a:ea typeface="Arial"/>
              <a:cs typeface="Arial"/>
              <a:sym typeface="Arial"/>
            </a:endParaRPr>
          </a:p>
          <a:p>
            <a:pPr indent="-355600" lvl="1" marL="914400" marR="0" rtl="0" algn="just">
              <a:lnSpc>
                <a:spcPct val="156250"/>
              </a:lnSpc>
              <a:spcBef>
                <a:spcPts val="0"/>
              </a:spcBef>
              <a:spcAft>
                <a:spcPts val="0"/>
              </a:spcAft>
              <a:buClr>
                <a:schemeClr val="dk1"/>
              </a:buClr>
              <a:buSzPts val="2000"/>
              <a:buFont typeface="Arial"/>
              <a:buChar char="○"/>
            </a:pPr>
            <a:r>
              <a:rPr b="0" i="0" lang="es-CO" sz="2000" u="none" cap="none" strike="noStrike">
                <a:solidFill>
                  <a:schemeClr val="dk1"/>
                </a:solidFill>
                <a:latin typeface="Arial"/>
                <a:ea typeface="Arial"/>
                <a:cs typeface="Arial"/>
                <a:sym typeface="Arial"/>
              </a:rPr>
              <a:t>Redes Neuronales Profundas: Redes Neuronales Convolucionales, Redes Neuronales Recurrentes, AutoEncoders, GANs</a:t>
            </a:r>
            <a:endParaRPr b="0" i="0" sz="1600" u="none" cap="none" strike="noStrike">
              <a:solidFill>
                <a:schemeClr val="dk1"/>
              </a:solidFill>
              <a:latin typeface="Arial"/>
              <a:ea typeface="Arial"/>
              <a:cs typeface="Arial"/>
              <a:sym typeface="Arial"/>
            </a:endParaRPr>
          </a:p>
          <a:p>
            <a:pPr indent="0" lvl="2" marL="531812" marR="0" rtl="0" algn="just">
              <a:lnSpc>
                <a:spcPct val="15625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1" marL="179387" marR="0" rtl="0" algn="just">
              <a:lnSpc>
                <a:spcPct val="156250"/>
              </a:lnSpc>
              <a:spcBef>
                <a:spcPts val="0"/>
              </a:spcBef>
              <a:spcAft>
                <a:spcPts val="0"/>
              </a:spcAft>
              <a:buClr>
                <a:schemeClr val="dk1"/>
              </a:buClr>
              <a:buSzPts val="1600"/>
              <a:buFont typeface="Arial"/>
              <a:buNone/>
            </a:pPr>
            <a:r>
              <a:t/>
            </a:r>
            <a:endParaRPr b="0" i="0" sz="1600" u="none" cap="none" strike="noStrike">
              <a:solidFill>
                <a:srgbClr val="08080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g6c6c87539d_0_917"/>
          <p:cNvSpPr txBox="1"/>
          <p:nvPr>
            <p:ph idx="1" type="body"/>
          </p:nvPr>
        </p:nvSpPr>
        <p:spPr>
          <a:xfrm>
            <a:off x="611560" y="1268760"/>
            <a:ext cx="7992900" cy="5040600"/>
          </a:xfrm>
          <a:prstGeom prst="rect">
            <a:avLst/>
          </a:prstGeom>
          <a:blipFill rotWithShape="1">
            <a:blip r:embed="rId3">
              <a:alphaModFix/>
            </a:blip>
            <a:stretch>
              <a:fillRect b="0" l="-608" r="0" t="-59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951" name="Google Shape;951;g6c6c87539d_0_917"/>
          <p:cNvSpPr/>
          <p:nvPr/>
        </p:nvSpPr>
        <p:spPr>
          <a:xfrm>
            <a:off x="611560" y="2385127"/>
            <a:ext cx="4752600" cy="414300"/>
          </a:xfrm>
          <a:prstGeom prst="rect">
            <a:avLst/>
          </a:prstGeom>
          <a:blipFill rotWithShape="1">
            <a:blip r:embed="rId4">
              <a:alphaModFix/>
            </a:blip>
            <a:stretch>
              <a:fillRect b="-132336" l="0" r="0" t="-7793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52" name="Google Shape;952;g6c6c87539d_0_917"/>
          <p:cNvSpPr/>
          <p:nvPr/>
        </p:nvSpPr>
        <p:spPr>
          <a:xfrm>
            <a:off x="5014728" y="1716805"/>
            <a:ext cx="2481900" cy="7239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53" name="Google Shape;953;g6c6c87539d_0_917"/>
          <p:cNvCxnSpPr/>
          <p:nvPr/>
        </p:nvCxnSpPr>
        <p:spPr>
          <a:xfrm>
            <a:off x="3992290" y="2058583"/>
            <a:ext cx="1022400" cy="0"/>
          </a:xfrm>
          <a:prstGeom prst="straightConnector1">
            <a:avLst/>
          </a:prstGeom>
          <a:noFill/>
          <a:ln cap="flat" cmpd="sng" w="19050">
            <a:solidFill>
              <a:srgbClr val="FF0000"/>
            </a:solidFill>
            <a:prstDash val="solid"/>
            <a:round/>
            <a:headEnd len="sm" w="sm" type="none"/>
            <a:tailEnd len="med" w="med" type="stealth"/>
          </a:ln>
        </p:spPr>
      </p:cxnSp>
      <p:sp>
        <p:nvSpPr>
          <p:cNvPr id="954" name="Google Shape;954;g6c6c87539d_0_917"/>
          <p:cNvSpPr/>
          <p:nvPr/>
        </p:nvSpPr>
        <p:spPr>
          <a:xfrm>
            <a:off x="611560" y="2951248"/>
            <a:ext cx="5461200" cy="97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55" name="Google Shape;955;g6c6c87539d_0_917"/>
          <p:cNvSpPr/>
          <p:nvPr/>
        </p:nvSpPr>
        <p:spPr>
          <a:xfrm>
            <a:off x="4231819" y="3059808"/>
            <a:ext cx="4163700" cy="9432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56" name="Google Shape;956;g6c6c87539d_0_917"/>
          <p:cNvCxnSpPr/>
          <p:nvPr/>
        </p:nvCxnSpPr>
        <p:spPr>
          <a:xfrm>
            <a:off x="2987824" y="3356992"/>
            <a:ext cx="1022400" cy="0"/>
          </a:xfrm>
          <a:prstGeom prst="straightConnector1">
            <a:avLst/>
          </a:prstGeom>
          <a:noFill/>
          <a:ln cap="flat" cmpd="sng" w="19050">
            <a:solidFill>
              <a:srgbClr val="FF0000"/>
            </a:solidFill>
            <a:prstDash val="solid"/>
            <a:round/>
            <a:headEnd len="sm" w="sm" type="none"/>
            <a:tailEnd len="med" w="med" type="stealth"/>
          </a:ln>
        </p:spPr>
      </p:cxnSp>
      <p:sp>
        <p:nvSpPr>
          <p:cNvPr id="957" name="Google Shape;957;g6c6c87539d_0_917"/>
          <p:cNvSpPr/>
          <p:nvPr/>
        </p:nvSpPr>
        <p:spPr>
          <a:xfrm>
            <a:off x="-948458" y="4547651"/>
            <a:ext cx="10945200" cy="789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58" name="Google Shape;958;g6c6c87539d_0_917"/>
          <p:cNvSpPr/>
          <p:nvPr/>
        </p:nvSpPr>
        <p:spPr>
          <a:xfrm>
            <a:off x="324302" y="4192202"/>
            <a:ext cx="37551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Con Error Cuadrático Medio como función de error</a:t>
            </a:r>
            <a:endParaRPr b="0" i="0" sz="1400" u="none" cap="none" strike="noStrike">
              <a:solidFill>
                <a:srgbClr val="000000"/>
              </a:solidFill>
              <a:latin typeface="Arial"/>
              <a:ea typeface="Arial"/>
              <a:cs typeface="Arial"/>
              <a:sym typeface="Arial"/>
            </a:endParaRPr>
          </a:p>
        </p:txBody>
      </p:sp>
      <p:sp>
        <p:nvSpPr>
          <p:cNvPr id="959" name="Google Shape;959;g6c6c87539d_0_917"/>
          <p:cNvSpPr/>
          <p:nvPr/>
        </p:nvSpPr>
        <p:spPr>
          <a:xfrm>
            <a:off x="468051" y="5486278"/>
            <a:ext cx="3380700" cy="789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60" name="Google Shape;960;g6c6c87539d_0_917"/>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
        <p:nvSpPr>
          <p:cNvPr id="961" name="Google Shape;961;g6c6c87539d_0_917"/>
          <p:cNvSpPr/>
          <p:nvPr/>
        </p:nvSpPr>
        <p:spPr>
          <a:xfrm>
            <a:off x="584699" y="3712442"/>
            <a:ext cx="4163700" cy="9627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g6c6c87539d_0_933"/>
          <p:cNvSpPr txBox="1"/>
          <p:nvPr>
            <p:ph idx="1" type="body"/>
          </p:nvPr>
        </p:nvSpPr>
        <p:spPr>
          <a:xfrm>
            <a:off x="611560" y="1268760"/>
            <a:ext cx="7992900" cy="504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FF0000"/>
              </a:buClr>
              <a:buSzPts val="1800"/>
              <a:buNone/>
            </a:pPr>
            <a:r>
              <a:rPr b="1" lang="es-CO" sz="1800">
                <a:solidFill>
                  <a:srgbClr val="FF0000"/>
                </a:solidFill>
              </a:rPr>
              <a:t>Modificación de los pesos  de  Otras Capas  (C-2)-&gt;(C-1).</a:t>
            </a:r>
            <a:endParaRPr/>
          </a:p>
          <a:p>
            <a:pPr indent="0" lvl="0" marL="0" rtl="0" algn="l">
              <a:lnSpc>
                <a:spcPct val="115000"/>
              </a:lnSpc>
              <a:spcBef>
                <a:spcPts val="240"/>
              </a:spcBef>
              <a:spcAft>
                <a:spcPts val="0"/>
              </a:spcAft>
              <a:buClr>
                <a:schemeClr val="dk1"/>
              </a:buClr>
              <a:buSzPts val="1200"/>
              <a:buNone/>
            </a:pPr>
            <a:r>
              <a:t/>
            </a:r>
            <a:endParaRPr b="1" sz="1200"/>
          </a:p>
          <a:p>
            <a:pPr indent="0" lvl="0" marL="0" rtl="0" algn="ctr">
              <a:lnSpc>
                <a:spcPct val="115000"/>
              </a:lnSpc>
              <a:spcBef>
                <a:spcPts val="240"/>
              </a:spcBef>
              <a:spcAft>
                <a:spcPts val="0"/>
              </a:spcAft>
              <a:buClr>
                <a:schemeClr val="dk1"/>
              </a:buClr>
              <a:buSzPts val="1200"/>
              <a:buNone/>
            </a:pPr>
            <a:r>
              <a:rPr b="1" lang="es-CO" sz="1200"/>
              <a:t> </a:t>
            </a:r>
            <a:endParaRPr/>
          </a:p>
          <a:p>
            <a:pPr indent="0" lvl="0" marL="0" rtl="0" algn="ctr">
              <a:lnSpc>
                <a:spcPct val="115000"/>
              </a:lnSpc>
              <a:spcBef>
                <a:spcPts val="240"/>
              </a:spcBef>
              <a:spcAft>
                <a:spcPts val="0"/>
              </a:spcAft>
              <a:buClr>
                <a:schemeClr val="dk1"/>
              </a:buClr>
              <a:buSzPts val="1200"/>
              <a:buNone/>
            </a:pPr>
            <a:r>
              <a:rPr b="1" lang="es-CO" sz="1200"/>
              <a:t> </a:t>
            </a:r>
            <a:endParaRPr/>
          </a:p>
          <a:p>
            <a:pPr indent="0" lvl="0" marL="0" rtl="0" algn="ctr">
              <a:lnSpc>
                <a:spcPct val="115000"/>
              </a:lnSpc>
              <a:spcBef>
                <a:spcPts val="240"/>
              </a:spcBef>
              <a:spcAft>
                <a:spcPts val="0"/>
              </a:spcAft>
              <a:buClr>
                <a:schemeClr val="dk1"/>
              </a:buClr>
              <a:buSzPts val="1200"/>
              <a:buNone/>
            </a:pPr>
            <a:r>
              <a:t/>
            </a:r>
            <a:endParaRPr b="1" sz="1200"/>
          </a:p>
          <a:p>
            <a:pPr indent="0" lvl="0" marL="0" rtl="0" algn="ctr">
              <a:lnSpc>
                <a:spcPct val="115000"/>
              </a:lnSpc>
              <a:spcBef>
                <a:spcPts val="240"/>
              </a:spcBef>
              <a:spcAft>
                <a:spcPts val="0"/>
              </a:spcAft>
              <a:buClr>
                <a:schemeClr val="dk1"/>
              </a:buClr>
              <a:buSzPts val="1200"/>
              <a:buNone/>
            </a:pPr>
            <a:r>
              <a:t/>
            </a:r>
            <a:endParaRPr b="1"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0" lvl="0" marL="0" rtl="0" algn="ctr">
              <a:lnSpc>
                <a:spcPct val="115000"/>
              </a:lnSpc>
              <a:spcBef>
                <a:spcPts val="240"/>
              </a:spcBef>
              <a:spcAft>
                <a:spcPts val="0"/>
              </a:spcAft>
              <a:buClr>
                <a:schemeClr val="dk1"/>
              </a:buClr>
              <a:buSzPts val="1200"/>
              <a:buNone/>
            </a:pPr>
            <a:r>
              <a:t/>
            </a:r>
            <a:endParaRPr sz="1200"/>
          </a:p>
          <a:p>
            <a:pPr indent="-342900" lvl="0" marL="342900" rtl="0" algn="just">
              <a:lnSpc>
                <a:spcPct val="115000"/>
              </a:lnSpc>
              <a:spcBef>
                <a:spcPts val="400"/>
              </a:spcBef>
              <a:spcAft>
                <a:spcPts val="0"/>
              </a:spcAft>
              <a:buClr>
                <a:schemeClr val="dk1"/>
              </a:buClr>
              <a:buSzPts val="2000"/>
              <a:buFont typeface="Calibri"/>
              <a:buNone/>
            </a:pPr>
            <a:r>
              <a:t/>
            </a:r>
            <a:endParaRPr sz="2000"/>
          </a:p>
        </p:txBody>
      </p:sp>
      <p:sp>
        <p:nvSpPr>
          <p:cNvPr id="968" name="Google Shape;968;g6c6c87539d_0_933"/>
          <p:cNvSpPr/>
          <p:nvPr/>
        </p:nvSpPr>
        <p:spPr>
          <a:xfrm>
            <a:off x="-180528" y="2099095"/>
            <a:ext cx="5680200" cy="1035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69" name="Google Shape;969;g6c6c87539d_0_933"/>
          <p:cNvSpPr/>
          <p:nvPr/>
        </p:nvSpPr>
        <p:spPr>
          <a:xfrm>
            <a:off x="515300" y="2851854"/>
            <a:ext cx="5623800" cy="8850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70" name="Google Shape;970;g6c6c87539d_0_933"/>
          <p:cNvSpPr/>
          <p:nvPr/>
        </p:nvSpPr>
        <p:spPr>
          <a:xfrm>
            <a:off x="471214" y="1647134"/>
            <a:ext cx="37551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Con Error Cuadrático Medio como función de error</a:t>
            </a:r>
            <a:endParaRPr b="0" i="0" sz="1400" u="none" cap="none" strike="noStrike">
              <a:solidFill>
                <a:srgbClr val="000000"/>
              </a:solidFill>
              <a:latin typeface="Arial"/>
              <a:ea typeface="Arial"/>
              <a:cs typeface="Arial"/>
              <a:sym typeface="Arial"/>
            </a:endParaRPr>
          </a:p>
        </p:txBody>
      </p:sp>
      <p:sp>
        <p:nvSpPr>
          <p:cNvPr id="971" name="Google Shape;971;g6c6c87539d_0_933"/>
          <p:cNvSpPr/>
          <p:nvPr/>
        </p:nvSpPr>
        <p:spPr>
          <a:xfrm>
            <a:off x="5833541" y="3054669"/>
            <a:ext cx="2911200" cy="479400"/>
          </a:xfrm>
          <a:prstGeom prst="rect">
            <a:avLst/>
          </a:prstGeom>
          <a:no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0000FF"/>
                </a:solidFill>
                <a:latin typeface="Calibri"/>
                <a:ea typeface="Calibri"/>
                <a:cs typeface="Calibri"/>
                <a:sym typeface="Calibri"/>
              </a:rPr>
              <a:t>Término que contiene el error cometido por la red para la neurona j de la capa c-1</a:t>
            </a:r>
            <a:endParaRPr b="1" i="0" sz="1200" u="none" cap="none" strike="noStrike">
              <a:solidFill>
                <a:srgbClr val="0000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FF"/>
              </a:solidFill>
              <a:latin typeface="Calibri"/>
              <a:ea typeface="Calibri"/>
              <a:cs typeface="Calibri"/>
              <a:sym typeface="Calibri"/>
            </a:endParaRPr>
          </a:p>
        </p:txBody>
      </p:sp>
      <p:sp>
        <p:nvSpPr>
          <p:cNvPr id="972" name="Google Shape;972;g6c6c87539d_0_933"/>
          <p:cNvSpPr/>
          <p:nvPr/>
        </p:nvSpPr>
        <p:spPr>
          <a:xfrm>
            <a:off x="373528" y="3900861"/>
            <a:ext cx="8687400" cy="1040400"/>
          </a:xfrm>
          <a:prstGeom prst="rect">
            <a:avLst/>
          </a:prstGeom>
          <a:blipFill rotWithShape="1">
            <a:blip r:embed="rId5">
              <a:alphaModFix/>
            </a:blip>
            <a:stretch>
              <a:fillRect b="-23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73" name="Google Shape;973;g6c6c87539d_0_933"/>
          <p:cNvSpPr/>
          <p:nvPr/>
        </p:nvSpPr>
        <p:spPr>
          <a:xfrm>
            <a:off x="471214" y="3900861"/>
            <a:ext cx="8560800" cy="10239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4" name="Google Shape;974;g6c6c87539d_0_933"/>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g6c6c87539d_0_945"/>
          <p:cNvSpPr txBox="1"/>
          <p:nvPr>
            <p:ph idx="1" type="body"/>
          </p:nvPr>
        </p:nvSpPr>
        <p:spPr>
          <a:xfrm>
            <a:off x="417922" y="1071673"/>
            <a:ext cx="8197800" cy="5040600"/>
          </a:xfrm>
          <a:prstGeom prst="rect">
            <a:avLst/>
          </a:prstGeom>
          <a:blipFill rotWithShape="1">
            <a:blip r:embed="rId3">
              <a:alphaModFix/>
            </a:blip>
            <a:stretch>
              <a:fillRect b="0" l="-668" r="0" t="-72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981" name="Google Shape;981;g6c6c87539d_0_945"/>
          <p:cNvSpPr/>
          <p:nvPr/>
        </p:nvSpPr>
        <p:spPr>
          <a:xfrm>
            <a:off x="4674736" y="3837177"/>
            <a:ext cx="667200" cy="379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82" name="Google Shape;982;g6c6c87539d_0_945"/>
          <p:cNvCxnSpPr/>
          <p:nvPr/>
        </p:nvCxnSpPr>
        <p:spPr>
          <a:xfrm>
            <a:off x="4930398" y="5372260"/>
            <a:ext cx="0" cy="756000"/>
          </a:xfrm>
          <a:prstGeom prst="straightConnector1">
            <a:avLst/>
          </a:prstGeom>
          <a:noFill/>
          <a:ln cap="flat" cmpd="sng" w="25400">
            <a:solidFill>
              <a:srgbClr val="FF0000"/>
            </a:solidFill>
            <a:prstDash val="solid"/>
            <a:round/>
            <a:headEnd len="med" w="med" type="stealth"/>
            <a:tailEnd len="sm" w="sm" type="none"/>
          </a:ln>
        </p:spPr>
      </p:cxnSp>
      <p:sp>
        <p:nvSpPr>
          <p:cNvPr id="983" name="Google Shape;983;g6c6c87539d_0_945"/>
          <p:cNvSpPr/>
          <p:nvPr/>
        </p:nvSpPr>
        <p:spPr>
          <a:xfrm>
            <a:off x="1763688" y="3809114"/>
            <a:ext cx="1080000" cy="1080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4" name="Google Shape;984;g6c6c87539d_0_945"/>
          <p:cNvSpPr txBox="1"/>
          <p:nvPr/>
        </p:nvSpPr>
        <p:spPr>
          <a:xfrm>
            <a:off x="3263070" y="4554137"/>
            <a:ext cx="372900" cy="314400"/>
          </a:xfrm>
          <a:prstGeom prst="rect">
            <a:avLst/>
          </a:prstGeom>
          <a:blipFill rotWithShape="1">
            <a:blip r:embed="rId5">
              <a:alphaModFix/>
            </a:blip>
            <a:stretch>
              <a:fillRect b="0" l="0" r="-163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85" name="Google Shape;985;g6c6c87539d_0_945"/>
          <p:cNvSpPr txBox="1"/>
          <p:nvPr/>
        </p:nvSpPr>
        <p:spPr>
          <a:xfrm>
            <a:off x="4924302" y="4616180"/>
            <a:ext cx="372600" cy="343500"/>
          </a:xfrm>
          <a:prstGeom prst="rect">
            <a:avLst/>
          </a:prstGeom>
          <a:blipFill rotWithShape="1">
            <a:blip r:embed="rId6">
              <a:alphaModFix/>
            </a:blip>
            <a:stretch>
              <a:fillRect b="0" l="0" r="-1966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86" name="Google Shape;986;g6c6c87539d_0_945"/>
          <p:cNvCxnSpPr>
            <a:stCxn id="983" idx="6"/>
            <a:endCxn id="987" idx="2"/>
          </p:cNvCxnSpPr>
          <p:nvPr/>
        </p:nvCxnSpPr>
        <p:spPr>
          <a:xfrm>
            <a:off x="2843688" y="4349114"/>
            <a:ext cx="1546800" cy="483000"/>
          </a:xfrm>
          <a:prstGeom prst="straightConnector1">
            <a:avLst/>
          </a:prstGeom>
          <a:noFill/>
          <a:ln cap="flat" cmpd="sng" w="34925">
            <a:solidFill>
              <a:srgbClr val="4A7DBA"/>
            </a:solidFill>
            <a:prstDash val="solid"/>
            <a:round/>
            <a:headEnd len="sm" w="sm" type="none"/>
            <a:tailEnd len="med" w="med" type="stealth"/>
          </a:ln>
        </p:spPr>
      </p:cxnSp>
      <p:sp>
        <p:nvSpPr>
          <p:cNvPr id="987" name="Google Shape;987;g6c6c87539d_0_945"/>
          <p:cNvSpPr/>
          <p:nvPr/>
        </p:nvSpPr>
        <p:spPr>
          <a:xfrm>
            <a:off x="4390341" y="4292131"/>
            <a:ext cx="1080000" cy="10800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88" name="Google Shape;988;g6c6c87539d_0_945"/>
          <p:cNvCxnSpPr>
            <a:stCxn id="987" idx="0"/>
            <a:endCxn id="987" idx="4"/>
          </p:cNvCxnSpPr>
          <p:nvPr/>
        </p:nvCxnSpPr>
        <p:spPr>
          <a:xfrm>
            <a:off x="4930341" y="4292131"/>
            <a:ext cx="0" cy="10800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989" name="Google Shape;989;g6c6c87539d_0_945"/>
          <p:cNvSpPr txBox="1"/>
          <p:nvPr/>
        </p:nvSpPr>
        <p:spPr>
          <a:xfrm>
            <a:off x="4436954" y="4616180"/>
            <a:ext cx="372600" cy="343500"/>
          </a:xfrm>
          <a:prstGeom prst="rect">
            <a:avLst/>
          </a:prstGeom>
          <a:blipFill rotWithShape="1">
            <a:blip r:embed="rId7">
              <a:alphaModFix/>
            </a:blip>
            <a:stretch>
              <a:fillRect b="0" l="0" r="-180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90" name="Google Shape;990;g6c6c87539d_0_945"/>
          <p:cNvSpPr/>
          <p:nvPr/>
        </p:nvSpPr>
        <p:spPr>
          <a:xfrm>
            <a:off x="1763688" y="4883791"/>
            <a:ext cx="946200" cy="369300"/>
          </a:xfrm>
          <a:prstGeom prst="rect">
            <a:avLst/>
          </a:prstGeom>
          <a:blipFill rotWithShape="1">
            <a:blip r:embed="rId8">
              <a:alphaModFix/>
            </a:blip>
            <a:stretch>
              <a:fillRect b="-1146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91" name="Google Shape;991;g6c6c87539d_0_945"/>
          <p:cNvSpPr/>
          <p:nvPr/>
        </p:nvSpPr>
        <p:spPr>
          <a:xfrm>
            <a:off x="3561662" y="5326977"/>
            <a:ext cx="1359600" cy="369300"/>
          </a:xfrm>
          <a:prstGeom prst="rect">
            <a:avLst/>
          </a:prstGeom>
          <a:blipFill rotWithShape="1">
            <a:blip r:embed="rId9">
              <a:alphaModFix/>
            </a:blip>
            <a:stretch>
              <a:fillRect b="-1332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92" name="Google Shape;992;g6c6c87539d_0_945"/>
          <p:cNvSpPr txBox="1"/>
          <p:nvPr/>
        </p:nvSpPr>
        <p:spPr>
          <a:xfrm>
            <a:off x="2290932" y="4120391"/>
            <a:ext cx="372600" cy="343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93" name="Google Shape;993;g6c6c87539d_0_945"/>
          <p:cNvCxnSpPr/>
          <p:nvPr/>
        </p:nvCxnSpPr>
        <p:spPr>
          <a:xfrm>
            <a:off x="2297029" y="3796342"/>
            <a:ext cx="0" cy="10800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994" name="Google Shape;994;g6c6c87539d_0_945"/>
          <p:cNvSpPr txBox="1"/>
          <p:nvPr/>
        </p:nvSpPr>
        <p:spPr>
          <a:xfrm>
            <a:off x="1803584" y="4120391"/>
            <a:ext cx="372600" cy="3435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95" name="Google Shape;995;g6c6c87539d_0_945"/>
          <p:cNvSpPr txBox="1"/>
          <p:nvPr/>
        </p:nvSpPr>
        <p:spPr>
          <a:xfrm>
            <a:off x="4923489" y="5739949"/>
            <a:ext cx="372600" cy="343500"/>
          </a:xfrm>
          <a:prstGeom prst="rect">
            <a:avLst/>
          </a:prstGeom>
          <a:blipFill rotWithShape="1">
            <a:blip r:embed="rId12">
              <a:alphaModFix/>
            </a:blip>
            <a:stretch>
              <a:fillRect b="0" l="0" r="-1966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996" name="Google Shape;996;g6c6c87539d_0_945"/>
          <p:cNvCxnSpPr/>
          <p:nvPr/>
        </p:nvCxnSpPr>
        <p:spPr>
          <a:xfrm>
            <a:off x="5455057" y="4924258"/>
            <a:ext cx="1695900" cy="0"/>
          </a:xfrm>
          <a:prstGeom prst="straightConnector1">
            <a:avLst/>
          </a:prstGeom>
          <a:noFill/>
          <a:ln cap="flat" cmpd="sng" w="34925">
            <a:solidFill>
              <a:srgbClr val="4A7DBA"/>
            </a:solidFill>
            <a:prstDash val="solid"/>
            <a:round/>
            <a:headEnd len="sm" w="sm" type="none"/>
            <a:tailEnd len="med" w="med" type="stealth"/>
          </a:ln>
        </p:spPr>
      </p:cxnSp>
      <p:cxnSp>
        <p:nvCxnSpPr>
          <p:cNvPr id="997" name="Google Shape;997;g6c6c87539d_0_945"/>
          <p:cNvCxnSpPr>
            <a:stCxn id="987" idx="7"/>
          </p:cNvCxnSpPr>
          <p:nvPr/>
        </p:nvCxnSpPr>
        <p:spPr>
          <a:xfrm flipH="1" rot="10800000">
            <a:off x="5312179" y="4148793"/>
            <a:ext cx="1692600" cy="301500"/>
          </a:xfrm>
          <a:prstGeom prst="straightConnector1">
            <a:avLst/>
          </a:prstGeom>
          <a:noFill/>
          <a:ln cap="flat" cmpd="sng" w="34925">
            <a:solidFill>
              <a:srgbClr val="4A7DBA"/>
            </a:solidFill>
            <a:prstDash val="solid"/>
            <a:round/>
            <a:headEnd len="sm" w="sm" type="none"/>
            <a:tailEnd len="med" w="med" type="stealth"/>
          </a:ln>
        </p:spPr>
      </p:cxnSp>
      <p:cxnSp>
        <p:nvCxnSpPr>
          <p:cNvPr id="998" name="Google Shape;998;g6c6c87539d_0_945"/>
          <p:cNvCxnSpPr/>
          <p:nvPr/>
        </p:nvCxnSpPr>
        <p:spPr>
          <a:xfrm>
            <a:off x="5294781" y="5231813"/>
            <a:ext cx="1722300" cy="614400"/>
          </a:xfrm>
          <a:prstGeom prst="straightConnector1">
            <a:avLst/>
          </a:prstGeom>
          <a:noFill/>
          <a:ln cap="flat" cmpd="sng" w="34925">
            <a:solidFill>
              <a:srgbClr val="4A7DBA"/>
            </a:solidFill>
            <a:prstDash val="solid"/>
            <a:round/>
            <a:headEnd len="sm" w="sm" type="none"/>
            <a:tailEnd len="med" w="med" type="stealth"/>
          </a:ln>
        </p:spPr>
      </p:cxnSp>
      <p:sp>
        <p:nvSpPr>
          <p:cNvPr id="999" name="Google Shape;999;g6c6c87539d_0_945"/>
          <p:cNvSpPr txBox="1"/>
          <p:nvPr/>
        </p:nvSpPr>
        <p:spPr>
          <a:xfrm>
            <a:off x="6074835" y="4554137"/>
            <a:ext cx="372900" cy="314400"/>
          </a:xfrm>
          <a:prstGeom prst="rect">
            <a:avLst/>
          </a:prstGeom>
          <a:blipFill rotWithShape="1">
            <a:blip r:embed="rId13">
              <a:alphaModFix/>
            </a:blip>
            <a:stretch>
              <a:fillRect b="0" l="0" r="-3278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00" name="Google Shape;1000;g6c6c87539d_0_945"/>
          <p:cNvSpPr txBox="1"/>
          <p:nvPr/>
        </p:nvSpPr>
        <p:spPr>
          <a:xfrm>
            <a:off x="1661" y="2018102"/>
            <a:ext cx="9324600" cy="813600"/>
          </a:xfrm>
          <a:prstGeom prst="rect">
            <a:avLst/>
          </a:prstGeom>
          <a:blipFill rotWithShape="1">
            <a:blip r:embed="rId14">
              <a:alphaModFix/>
            </a:blip>
            <a:stretch>
              <a:fillRect b="-3232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01" name="Google Shape;1001;g6c6c87539d_0_945"/>
          <p:cNvSpPr/>
          <p:nvPr/>
        </p:nvSpPr>
        <p:spPr>
          <a:xfrm>
            <a:off x="7105616" y="4495610"/>
            <a:ext cx="1079700" cy="8766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02" name="Google Shape;1002;g6c6c87539d_0_945"/>
          <p:cNvSpPr txBox="1"/>
          <p:nvPr/>
        </p:nvSpPr>
        <p:spPr>
          <a:xfrm>
            <a:off x="259066" y="3278413"/>
            <a:ext cx="9324600" cy="8136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03" name="Google Shape;1003;g6c6c87539d_0_945"/>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3600" cap="small">
              <a:solidFill>
                <a:srgbClr val="A61C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g6c6c87539d_0_973"/>
          <p:cNvSpPr txBox="1"/>
          <p:nvPr>
            <p:ph idx="1" type="body"/>
          </p:nvPr>
        </p:nvSpPr>
        <p:spPr>
          <a:xfrm>
            <a:off x="417922" y="1071673"/>
            <a:ext cx="7992900" cy="504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FF0000"/>
              </a:buClr>
              <a:buSzPts val="1800"/>
              <a:buNone/>
            </a:pPr>
            <a:r>
              <a:rPr b="1" lang="es-CO" sz="1800">
                <a:solidFill>
                  <a:srgbClr val="FF0000"/>
                </a:solidFill>
              </a:rPr>
              <a:t>Generalizando para cualquier capa</a:t>
            </a:r>
            <a:endParaRPr/>
          </a:p>
        </p:txBody>
      </p:sp>
      <p:sp>
        <p:nvSpPr>
          <p:cNvPr id="1010" name="Google Shape;1010;g6c6c87539d_0_973"/>
          <p:cNvSpPr txBox="1"/>
          <p:nvPr/>
        </p:nvSpPr>
        <p:spPr>
          <a:xfrm>
            <a:off x="4674976" y="5523466"/>
            <a:ext cx="372600" cy="343500"/>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011" name="Google Shape;1011;g6c6c87539d_0_973"/>
          <p:cNvSpPr txBox="1"/>
          <p:nvPr/>
        </p:nvSpPr>
        <p:spPr>
          <a:xfrm>
            <a:off x="5701231" y="5414252"/>
            <a:ext cx="372600" cy="343500"/>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grpSp>
        <p:nvGrpSpPr>
          <p:cNvPr id="1012" name="Google Shape;1012;g6c6c87539d_0_973"/>
          <p:cNvGrpSpPr/>
          <p:nvPr/>
        </p:nvGrpSpPr>
        <p:grpSpPr>
          <a:xfrm>
            <a:off x="2212637" y="1887951"/>
            <a:ext cx="5095730" cy="3449768"/>
            <a:chOff x="2212617" y="1887934"/>
            <a:chExt cx="4403501" cy="2981134"/>
          </a:xfrm>
        </p:grpSpPr>
        <p:sp>
          <p:nvSpPr>
            <p:cNvPr id="1013" name="Google Shape;1013;g6c6c87539d_0_973"/>
            <p:cNvSpPr/>
            <p:nvPr/>
          </p:nvSpPr>
          <p:spPr>
            <a:xfrm>
              <a:off x="6027851" y="2450540"/>
              <a:ext cx="494100" cy="3885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14" name="Google Shape;1014;g6c6c87539d_0_973"/>
            <p:cNvGrpSpPr/>
            <p:nvPr/>
          </p:nvGrpSpPr>
          <p:grpSpPr>
            <a:xfrm>
              <a:off x="2212617" y="1887934"/>
              <a:ext cx="4403501" cy="2981134"/>
              <a:chOff x="2086497" y="3640746"/>
              <a:chExt cx="4403501" cy="2981134"/>
            </a:xfrm>
          </p:grpSpPr>
          <p:sp>
            <p:nvSpPr>
              <p:cNvPr id="1015" name="Google Shape;1015;g6c6c87539d_0_973"/>
              <p:cNvSpPr/>
              <p:nvPr/>
            </p:nvSpPr>
            <p:spPr>
              <a:xfrm>
                <a:off x="4516847" y="4744183"/>
                <a:ext cx="494100" cy="387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16" name="Google Shape;1016;g6c6c87539d_0_973"/>
              <p:cNvSpPr/>
              <p:nvPr/>
            </p:nvSpPr>
            <p:spPr>
              <a:xfrm>
                <a:off x="4325009" y="3779002"/>
                <a:ext cx="494100" cy="3873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17" name="Google Shape;1017;g6c6c87539d_0_973"/>
              <p:cNvSpPr/>
              <p:nvPr/>
            </p:nvSpPr>
            <p:spPr>
              <a:xfrm>
                <a:off x="4457913" y="6190460"/>
                <a:ext cx="494100" cy="388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18" name="Google Shape;1018;g6c6c87539d_0_973"/>
              <p:cNvSpPr/>
              <p:nvPr/>
            </p:nvSpPr>
            <p:spPr>
              <a:xfrm>
                <a:off x="5923948" y="5527340"/>
                <a:ext cx="494100" cy="388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19" name="Google Shape;1019;g6c6c87539d_0_973"/>
              <p:cNvGrpSpPr/>
              <p:nvPr/>
            </p:nvGrpSpPr>
            <p:grpSpPr>
              <a:xfrm>
                <a:off x="2086497" y="3640746"/>
                <a:ext cx="4403501" cy="2981134"/>
                <a:chOff x="4641222" y="1052737"/>
                <a:chExt cx="4403501" cy="2981134"/>
              </a:xfrm>
            </p:grpSpPr>
            <p:grpSp>
              <p:nvGrpSpPr>
                <p:cNvPr id="1020" name="Google Shape;1020;g6c6c87539d_0_973"/>
                <p:cNvGrpSpPr/>
                <p:nvPr/>
              </p:nvGrpSpPr>
              <p:grpSpPr>
                <a:xfrm>
                  <a:off x="4644008" y="1052737"/>
                  <a:ext cx="4380892" cy="2946734"/>
                  <a:chOff x="0" y="248717"/>
                  <a:chExt cx="4381330" cy="2947029"/>
                </a:xfrm>
              </p:grpSpPr>
              <p:sp>
                <p:nvSpPr>
                  <p:cNvPr id="1021" name="Google Shape;1021;g6c6c87539d_0_973"/>
                  <p:cNvSpPr txBox="1"/>
                  <p:nvPr/>
                </p:nvSpPr>
                <p:spPr>
                  <a:xfrm>
                    <a:off x="2655418" y="753466"/>
                    <a:ext cx="372600" cy="3435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22" name="Google Shape;1022;g6c6c87539d_0_973"/>
                  <p:cNvSpPr txBox="1"/>
                  <p:nvPr/>
                </p:nvSpPr>
                <p:spPr>
                  <a:xfrm>
                    <a:off x="2382618" y="1389632"/>
                    <a:ext cx="372600" cy="3435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23" name="Google Shape;1023;g6c6c87539d_0_973"/>
                  <p:cNvGrpSpPr/>
                  <p:nvPr/>
                </p:nvGrpSpPr>
                <p:grpSpPr>
                  <a:xfrm>
                    <a:off x="0" y="248717"/>
                    <a:ext cx="4381330" cy="2947029"/>
                    <a:chOff x="0" y="248717"/>
                    <a:chExt cx="4381330" cy="2947029"/>
                  </a:xfrm>
                </p:grpSpPr>
                <p:sp>
                  <p:nvSpPr>
                    <p:cNvPr id="1024" name="Google Shape;1024;g6c6c87539d_0_973"/>
                    <p:cNvSpPr txBox="1"/>
                    <p:nvPr/>
                  </p:nvSpPr>
                  <p:spPr>
                    <a:xfrm>
                      <a:off x="4008730" y="1133856"/>
                      <a:ext cx="372600" cy="343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25" name="Google Shape;1025;g6c6c87539d_0_973"/>
                    <p:cNvGrpSpPr/>
                    <p:nvPr/>
                  </p:nvGrpSpPr>
                  <p:grpSpPr>
                    <a:xfrm>
                      <a:off x="0" y="248717"/>
                      <a:ext cx="4067057" cy="2947029"/>
                      <a:chOff x="0" y="248717"/>
                      <a:chExt cx="4067057" cy="2947029"/>
                    </a:xfrm>
                  </p:grpSpPr>
                  <p:grpSp>
                    <p:nvGrpSpPr>
                      <p:cNvPr id="1026" name="Google Shape;1026;g6c6c87539d_0_973"/>
                      <p:cNvGrpSpPr/>
                      <p:nvPr/>
                    </p:nvGrpSpPr>
                    <p:grpSpPr>
                      <a:xfrm>
                        <a:off x="292608" y="248717"/>
                        <a:ext cx="3774449" cy="2947029"/>
                        <a:chOff x="0" y="248717"/>
                        <a:chExt cx="3774449" cy="2947029"/>
                      </a:xfrm>
                    </p:grpSpPr>
                    <p:grpSp>
                      <p:nvGrpSpPr>
                        <p:cNvPr id="1027" name="Google Shape;1027;g6c6c87539d_0_973"/>
                        <p:cNvGrpSpPr/>
                        <p:nvPr/>
                      </p:nvGrpSpPr>
                      <p:grpSpPr>
                        <a:xfrm>
                          <a:off x="0" y="248717"/>
                          <a:ext cx="3774449" cy="2150772"/>
                          <a:chOff x="0" y="0"/>
                          <a:chExt cx="3774449" cy="2150772"/>
                        </a:xfrm>
                      </p:grpSpPr>
                      <p:grpSp>
                        <p:nvGrpSpPr>
                          <p:cNvPr id="1028" name="Google Shape;1028;g6c6c87539d_0_973"/>
                          <p:cNvGrpSpPr/>
                          <p:nvPr/>
                        </p:nvGrpSpPr>
                        <p:grpSpPr>
                          <a:xfrm>
                            <a:off x="0" y="0"/>
                            <a:ext cx="3774449" cy="2150772"/>
                            <a:chOff x="0" y="0"/>
                            <a:chExt cx="3774449" cy="2150772"/>
                          </a:xfrm>
                        </p:grpSpPr>
                        <p:grpSp>
                          <p:nvGrpSpPr>
                            <p:cNvPr id="1029" name="Google Shape;1029;g6c6c87539d_0_973"/>
                            <p:cNvGrpSpPr/>
                            <p:nvPr/>
                          </p:nvGrpSpPr>
                          <p:grpSpPr>
                            <a:xfrm>
                              <a:off x="0" y="0"/>
                              <a:ext cx="3774449" cy="2150772"/>
                              <a:chOff x="0" y="0"/>
                              <a:chExt cx="3774449" cy="2150772"/>
                            </a:xfrm>
                          </p:grpSpPr>
                          <p:sp>
                            <p:nvSpPr>
                              <p:cNvPr id="1030" name="Google Shape;1030;g6c6c87539d_0_973"/>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1" name="Google Shape;1031;g6c6c87539d_0_973"/>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2" name="Google Shape;1032;g6c6c87539d_0_973"/>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3" name="Google Shape;1033;g6c6c87539d_0_973"/>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4" name="Google Shape;1034;g6c6c87539d_0_973"/>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1035" name="Google Shape;1035;g6c6c87539d_0_973"/>
                              <p:cNvCxnSpPr/>
                              <p:nvPr/>
                            </p:nvCxnSpPr>
                            <p:spPr>
                              <a:xfrm>
                                <a:off x="867017" y="1568961"/>
                                <a:ext cx="958500" cy="3300"/>
                              </a:xfrm>
                              <a:prstGeom prst="straightConnector1">
                                <a:avLst/>
                              </a:prstGeom>
                              <a:noFill/>
                              <a:ln cap="flat" cmpd="sng" w="12700">
                                <a:solidFill>
                                  <a:srgbClr val="4A7DBA"/>
                                </a:solidFill>
                                <a:prstDash val="solid"/>
                                <a:round/>
                                <a:headEnd len="sm" w="sm" type="none"/>
                                <a:tailEnd len="med" w="med" type="stealth"/>
                              </a:ln>
                            </p:spPr>
                          </p:cxnSp>
                          <p:cxnSp>
                            <p:nvCxnSpPr>
                              <p:cNvPr id="1036" name="Google Shape;1036;g6c6c87539d_0_973"/>
                              <p:cNvCxnSpPr>
                                <a:stCxn id="1031" idx="0"/>
                              </p:cNvCxnSpPr>
                              <p:nvPr/>
                            </p:nvCxnSpPr>
                            <p:spPr>
                              <a:xfrm flipH="1" rot="10800000">
                                <a:off x="687644" y="650988"/>
                                <a:ext cx="1162800" cy="738900"/>
                              </a:xfrm>
                              <a:prstGeom prst="straightConnector1">
                                <a:avLst/>
                              </a:prstGeom>
                              <a:noFill/>
                              <a:ln cap="flat" cmpd="sng" w="12700">
                                <a:solidFill>
                                  <a:srgbClr val="4A7DBA"/>
                                </a:solidFill>
                                <a:prstDash val="solid"/>
                                <a:round/>
                                <a:headEnd len="sm" w="sm" type="none"/>
                                <a:tailEnd len="med" w="med" type="stealth"/>
                              </a:ln>
                            </p:spPr>
                          </p:cxnSp>
                          <p:cxnSp>
                            <p:nvCxnSpPr>
                              <p:cNvPr id="1037" name="Google Shape;1037;g6c6c87539d_0_973"/>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1038" name="Google Shape;1038;g6c6c87539d_0_973"/>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1039" name="Google Shape;1039;g6c6c87539d_0_973"/>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1040" name="Google Shape;1040;g6c6c87539d_0_973"/>
                              <p:cNvSpPr/>
                              <p:nvPr/>
                            </p:nvSpPr>
                            <p:spPr>
                              <a:xfrm>
                                <a:off x="2926080" y="87782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41" name="Google Shape;1041;g6c6c87539d_0_973"/>
                              <p:cNvCxnSpPr/>
                              <p:nvPr/>
                            </p:nvCxnSpPr>
                            <p:spPr>
                              <a:xfrm flipH="1" rot="10800000">
                                <a:off x="2136038" y="1090101"/>
                                <a:ext cx="812100" cy="453000"/>
                              </a:xfrm>
                              <a:prstGeom prst="straightConnector1">
                                <a:avLst/>
                              </a:prstGeom>
                              <a:noFill/>
                              <a:ln cap="flat" cmpd="sng" w="12700">
                                <a:solidFill>
                                  <a:srgbClr val="4A7DBA"/>
                                </a:solidFill>
                                <a:prstDash val="solid"/>
                                <a:round/>
                                <a:headEnd len="sm" w="sm" type="none"/>
                                <a:tailEnd len="med" w="med" type="stealth"/>
                              </a:ln>
                            </p:spPr>
                          </p:cxnSp>
                          <p:cxnSp>
                            <p:nvCxnSpPr>
                              <p:cNvPr id="1042" name="Google Shape;1042;g6c6c87539d_0_973"/>
                              <p:cNvCxnSpPr/>
                              <p:nvPr/>
                            </p:nvCxnSpPr>
                            <p:spPr>
                              <a:xfrm>
                                <a:off x="2136038" y="585216"/>
                                <a:ext cx="811500" cy="380400"/>
                              </a:xfrm>
                              <a:prstGeom prst="straightConnector1">
                                <a:avLst/>
                              </a:prstGeom>
                              <a:noFill/>
                              <a:ln cap="flat" cmpd="sng" w="12700">
                                <a:solidFill>
                                  <a:srgbClr val="4A7DBA"/>
                                </a:solidFill>
                                <a:prstDash val="solid"/>
                                <a:round/>
                                <a:headEnd len="sm" w="sm" type="none"/>
                                <a:tailEnd len="med" w="med" type="stealth"/>
                              </a:ln>
                            </p:spPr>
                          </p:cxnSp>
                          <p:cxnSp>
                            <p:nvCxnSpPr>
                              <p:cNvPr id="1043" name="Google Shape;1043;g6c6c87539d_0_973"/>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1044" name="Google Shape;1044;g6c6c87539d_0_973"/>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1045" name="Google Shape;1045;g6c6c87539d_0_973"/>
                              <p:cNvCxnSpPr/>
                              <p:nvPr/>
                            </p:nvCxnSpPr>
                            <p:spPr>
                              <a:xfrm>
                                <a:off x="3247949" y="1031444"/>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1046" name="Google Shape;1046;g6c6c87539d_0_973"/>
                            <p:cNvCxnSpPr/>
                            <p:nvPr/>
                          </p:nvCxnSpPr>
                          <p:spPr>
                            <a:xfrm>
                              <a:off x="3101645" y="431597"/>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1047" name="Google Shape;1047;g6c6c87539d_0_973"/>
                          <p:cNvSpPr txBox="1"/>
                          <p:nvPr/>
                        </p:nvSpPr>
                        <p:spPr>
                          <a:xfrm>
                            <a:off x="1160243" y="276099"/>
                            <a:ext cx="372600" cy="3435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48" name="Google Shape;1048;g6c6c87539d_0_973"/>
                          <p:cNvSpPr txBox="1"/>
                          <p:nvPr/>
                        </p:nvSpPr>
                        <p:spPr>
                          <a:xfrm>
                            <a:off x="1002640" y="641934"/>
                            <a:ext cx="373200" cy="3144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49" name="Google Shape;1049;g6c6c87539d_0_973"/>
                          <p:cNvSpPr txBox="1"/>
                          <p:nvPr/>
                        </p:nvSpPr>
                        <p:spPr>
                          <a:xfrm>
                            <a:off x="771752" y="1199602"/>
                            <a:ext cx="373200" cy="3144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0" name="Google Shape;1050;g6c6c87539d_0_973"/>
                          <p:cNvSpPr txBox="1"/>
                          <p:nvPr/>
                        </p:nvSpPr>
                        <p:spPr>
                          <a:xfrm>
                            <a:off x="914194" y="1348937"/>
                            <a:ext cx="373200" cy="3144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051" name="Google Shape;1051;g6c6c87539d_0_973"/>
                        <p:cNvSpPr txBox="1"/>
                        <p:nvPr/>
                      </p:nvSpPr>
                      <p:spPr>
                        <a:xfrm>
                          <a:off x="2900388" y="1142985"/>
                          <a:ext cx="372600" cy="3435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2" name="Google Shape;1052;g6c6c87539d_0_973"/>
                        <p:cNvSpPr txBox="1"/>
                        <p:nvPr/>
                      </p:nvSpPr>
                      <p:spPr>
                        <a:xfrm>
                          <a:off x="3046666" y="731857"/>
                          <a:ext cx="372600" cy="3435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3" name="Google Shape;1053;g6c6c87539d_0_973"/>
                        <p:cNvSpPr txBox="1"/>
                        <p:nvPr/>
                      </p:nvSpPr>
                      <p:spPr>
                        <a:xfrm>
                          <a:off x="1890887" y="291727"/>
                          <a:ext cx="372600" cy="3435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4" name="Google Shape;1054;g6c6c87539d_0_973"/>
                        <p:cNvSpPr txBox="1"/>
                        <p:nvPr/>
                      </p:nvSpPr>
                      <p:spPr>
                        <a:xfrm>
                          <a:off x="1949133" y="2852246"/>
                          <a:ext cx="372600" cy="3435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5" name="Google Shape;1055;g6c6c87539d_0_973"/>
                        <p:cNvSpPr txBox="1"/>
                        <p:nvPr/>
                      </p:nvSpPr>
                      <p:spPr>
                        <a:xfrm>
                          <a:off x="1776888" y="680600"/>
                          <a:ext cx="372600" cy="3435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6" name="Google Shape;1056;g6c6c87539d_0_973"/>
                        <p:cNvSpPr txBox="1"/>
                        <p:nvPr/>
                      </p:nvSpPr>
                      <p:spPr>
                        <a:xfrm>
                          <a:off x="490288" y="684429"/>
                          <a:ext cx="372000" cy="3429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7" name="Google Shape;1057;g6c6c87539d_0_973"/>
                        <p:cNvSpPr txBox="1"/>
                        <p:nvPr/>
                      </p:nvSpPr>
                      <p:spPr>
                        <a:xfrm>
                          <a:off x="494325" y="1645921"/>
                          <a:ext cx="372600" cy="3435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058" name="Google Shape;1058;g6c6c87539d_0_973"/>
                      <p:cNvSpPr txBox="1"/>
                      <p:nvPr/>
                    </p:nvSpPr>
                    <p:spPr>
                      <a:xfrm>
                        <a:off x="0" y="607162"/>
                        <a:ext cx="372000" cy="3429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59" name="Google Shape;1059;g6c6c87539d_0_973"/>
                      <p:cNvSpPr txBox="1"/>
                      <p:nvPr/>
                    </p:nvSpPr>
                    <p:spPr>
                      <a:xfrm>
                        <a:off x="0" y="1623974"/>
                        <a:ext cx="372000" cy="3429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1060" name="Google Shape;1060;g6c6c87539d_0_973"/>
                <p:cNvSpPr/>
                <p:nvPr/>
              </p:nvSpPr>
              <p:spPr>
                <a:xfrm>
                  <a:off x="5465650" y="3356484"/>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61" name="Google Shape;1061;g6c6c87539d_0_973"/>
                <p:cNvCxnSpPr/>
                <p:nvPr/>
              </p:nvCxnSpPr>
              <p:spPr>
                <a:xfrm>
                  <a:off x="4933797" y="3518317"/>
                  <a:ext cx="526200" cy="0"/>
                </a:xfrm>
                <a:prstGeom prst="straightConnector1">
                  <a:avLst/>
                </a:prstGeom>
                <a:noFill/>
                <a:ln cap="flat" cmpd="sng" w="12700">
                  <a:solidFill>
                    <a:srgbClr val="4A7DBA"/>
                  </a:solidFill>
                  <a:prstDash val="solid"/>
                  <a:round/>
                  <a:headEnd len="sm" w="sm" type="none"/>
                  <a:tailEnd len="med" w="med" type="stealth"/>
                </a:ln>
              </p:spPr>
            </p:cxnSp>
            <p:sp>
              <p:nvSpPr>
                <p:cNvPr id="1062" name="Google Shape;1062;g6c6c87539d_0_973"/>
                <p:cNvSpPr txBox="1"/>
                <p:nvPr/>
              </p:nvSpPr>
              <p:spPr>
                <a:xfrm>
                  <a:off x="4641222" y="3335455"/>
                  <a:ext cx="372000" cy="3429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63" name="Google Shape;1063;g6c6c87539d_0_973"/>
                <p:cNvSpPr/>
                <p:nvPr/>
              </p:nvSpPr>
              <p:spPr>
                <a:xfrm>
                  <a:off x="6779802" y="3280336"/>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64" name="Google Shape;1064;g6c6c87539d_0_973"/>
                <p:cNvCxnSpPr/>
                <p:nvPr/>
              </p:nvCxnSpPr>
              <p:spPr>
                <a:xfrm>
                  <a:off x="5814306" y="3514398"/>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1065" name="Google Shape;1065;g6c6c87539d_0_973"/>
                <p:cNvCxnSpPr/>
                <p:nvPr/>
              </p:nvCxnSpPr>
              <p:spPr>
                <a:xfrm>
                  <a:off x="6940718" y="3602171"/>
                  <a:ext cx="0" cy="431700"/>
                </a:xfrm>
                <a:prstGeom prst="straightConnector1">
                  <a:avLst/>
                </a:prstGeom>
                <a:noFill/>
                <a:ln cap="flat" cmpd="sng" w="12700">
                  <a:solidFill>
                    <a:srgbClr val="FF0000"/>
                  </a:solidFill>
                  <a:prstDash val="solid"/>
                  <a:round/>
                  <a:headEnd len="med" w="med" type="stealth"/>
                  <a:tailEnd len="sm" w="sm" type="none"/>
                </a:ln>
              </p:spPr>
            </p:cxnSp>
            <p:sp>
              <p:nvSpPr>
                <p:cNvPr id="1066" name="Google Shape;1066;g6c6c87539d_0_973"/>
                <p:cNvSpPr txBox="1"/>
                <p:nvPr/>
              </p:nvSpPr>
              <p:spPr>
                <a:xfrm>
                  <a:off x="6750545" y="3292783"/>
                  <a:ext cx="372600" cy="3435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67" name="Google Shape;1067;g6c6c87539d_0_973"/>
                <p:cNvSpPr txBox="1"/>
                <p:nvPr/>
              </p:nvSpPr>
              <p:spPr>
                <a:xfrm>
                  <a:off x="6717439" y="2453066"/>
                  <a:ext cx="372600" cy="3435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68" name="Google Shape;1068;g6c6c87539d_0_973"/>
                <p:cNvSpPr txBox="1"/>
                <p:nvPr/>
              </p:nvSpPr>
              <p:spPr>
                <a:xfrm>
                  <a:off x="6835216" y="2859170"/>
                  <a:ext cx="372600" cy="3435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69" name="Google Shape;1069;g6c6c87539d_0_973"/>
                <p:cNvSpPr txBox="1"/>
                <p:nvPr/>
              </p:nvSpPr>
              <p:spPr>
                <a:xfrm>
                  <a:off x="5421827" y="3367606"/>
                  <a:ext cx="372600" cy="3435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070" name="Google Shape;1070;g6c6c87539d_0_973"/>
                <p:cNvCxnSpPr/>
                <p:nvPr/>
              </p:nvCxnSpPr>
              <p:spPr>
                <a:xfrm>
                  <a:off x="8208992" y="2887118"/>
                  <a:ext cx="526200" cy="0"/>
                </a:xfrm>
                <a:prstGeom prst="straightConnector1">
                  <a:avLst/>
                </a:prstGeom>
                <a:noFill/>
                <a:ln cap="flat" cmpd="sng" w="12700">
                  <a:solidFill>
                    <a:srgbClr val="4A7DBA"/>
                  </a:solidFill>
                  <a:prstDash val="solid"/>
                  <a:round/>
                  <a:headEnd len="sm" w="sm" type="none"/>
                  <a:tailEnd len="med" w="med" type="stealth"/>
                </a:ln>
              </p:spPr>
            </p:cxnSp>
            <p:sp>
              <p:nvSpPr>
                <p:cNvPr id="1071" name="Google Shape;1071;g6c6c87539d_0_973"/>
                <p:cNvSpPr txBox="1"/>
                <p:nvPr/>
              </p:nvSpPr>
              <p:spPr>
                <a:xfrm>
                  <a:off x="7861471" y="2749956"/>
                  <a:ext cx="372600" cy="3435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72" name="Google Shape;1072;g6c6c87539d_0_973"/>
                <p:cNvSpPr txBox="1"/>
                <p:nvPr/>
              </p:nvSpPr>
              <p:spPr>
                <a:xfrm>
                  <a:off x="8013679" y="3147776"/>
                  <a:ext cx="372600" cy="3435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73" name="Google Shape;1073;g6c6c87539d_0_973"/>
                <p:cNvSpPr/>
                <p:nvPr/>
              </p:nvSpPr>
              <p:spPr>
                <a:xfrm>
                  <a:off x="7878731" y="27519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74" name="Google Shape;1074;g6c6c87539d_0_973"/>
                <p:cNvCxnSpPr/>
                <p:nvPr/>
              </p:nvCxnSpPr>
              <p:spPr>
                <a:xfrm>
                  <a:off x="8052580" y="3084271"/>
                  <a:ext cx="0" cy="431700"/>
                </a:xfrm>
                <a:prstGeom prst="straightConnector1">
                  <a:avLst/>
                </a:prstGeom>
                <a:noFill/>
                <a:ln cap="flat" cmpd="sng" w="12700">
                  <a:solidFill>
                    <a:srgbClr val="FF0000"/>
                  </a:solidFill>
                  <a:prstDash val="solid"/>
                  <a:round/>
                  <a:headEnd len="med" w="med" type="stealth"/>
                  <a:tailEnd len="sm" w="sm" type="none"/>
                </a:ln>
              </p:spPr>
            </p:cxnSp>
            <p:sp>
              <p:nvSpPr>
                <p:cNvPr id="1075" name="Google Shape;1075;g6c6c87539d_0_973"/>
                <p:cNvSpPr txBox="1"/>
                <p:nvPr/>
              </p:nvSpPr>
              <p:spPr>
                <a:xfrm>
                  <a:off x="8672123" y="2749956"/>
                  <a:ext cx="372600" cy="3435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076" name="Google Shape;1076;g6c6c87539d_0_973"/>
                <p:cNvCxnSpPr/>
                <p:nvPr/>
              </p:nvCxnSpPr>
              <p:spPr>
                <a:xfrm flipH="1" rot="10800000">
                  <a:off x="7092347" y="2957113"/>
                  <a:ext cx="811800" cy="453000"/>
                </a:xfrm>
                <a:prstGeom prst="straightConnector1">
                  <a:avLst/>
                </a:prstGeom>
                <a:noFill/>
                <a:ln cap="flat" cmpd="sng" w="12700">
                  <a:solidFill>
                    <a:srgbClr val="4A7DBA"/>
                  </a:solidFill>
                  <a:prstDash val="solid"/>
                  <a:round/>
                  <a:headEnd len="sm" w="sm" type="none"/>
                  <a:tailEnd len="med" w="med" type="stealth"/>
                </a:ln>
              </p:spPr>
            </p:cxnSp>
            <p:cxnSp>
              <p:nvCxnSpPr>
                <p:cNvPr id="1077" name="Google Shape;1077;g6c6c87539d_0_973"/>
                <p:cNvCxnSpPr/>
                <p:nvPr/>
              </p:nvCxnSpPr>
              <p:spPr>
                <a:xfrm flipH="1" rot="10800000">
                  <a:off x="5749487" y="2735139"/>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1078" name="Google Shape;1078;g6c6c87539d_0_973"/>
                <p:cNvCxnSpPr/>
                <p:nvPr/>
              </p:nvCxnSpPr>
              <p:spPr>
                <a:xfrm flipH="1" rot="10800000">
                  <a:off x="5626156" y="1828087"/>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1079" name="Google Shape;1079;g6c6c87539d_0_973"/>
                <p:cNvCxnSpPr>
                  <a:endCxn id="1063" idx="1"/>
                </p:cNvCxnSpPr>
                <p:nvPr/>
              </p:nvCxnSpPr>
              <p:spPr>
                <a:xfrm>
                  <a:off x="5715356" y="1769789"/>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1080" name="Google Shape;1080;g6c6c87539d_0_973"/>
                <p:cNvCxnSpPr>
                  <a:endCxn id="1063" idx="2"/>
                </p:cNvCxnSpPr>
                <p:nvPr/>
              </p:nvCxnSpPr>
              <p:spPr>
                <a:xfrm>
                  <a:off x="5707902" y="2752186"/>
                  <a:ext cx="1071900" cy="688800"/>
                </a:xfrm>
                <a:prstGeom prst="straightConnector1">
                  <a:avLst/>
                </a:prstGeom>
                <a:noFill/>
                <a:ln cap="flat" cmpd="sng" w="12700">
                  <a:solidFill>
                    <a:srgbClr val="4A7DBA"/>
                  </a:solidFill>
                  <a:prstDash val="solid"/>
                  <a:round/>
                  <a:headEnd len="sm" w="sm" type="none"/>
                  <a:tailEnd len="med" w="med" type="stealth"/>
                </a:ln>
              </p:spPr>
            </p:cxnSp>
            <p:sp>
              <p:nvSpPr>
                <p:cNvPr id="1081" name="Google Shape;1081;g6c6c87539d_0_973"/>
                <p:cNvSpPr txBox="1"/>
                <p:nvPr/>
              </p:nvSpPr>
              <p:spPr>
                <a:xfrm>
                  <a:off x="5610945" y="1933949"/>
                  <a:ext cx="372900" cy="3144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2" name="Google Shape;1082;g6c6c87539d_0_973"/>
                <p:cNvSpPr txBox="1"/>
                <p:nvPr/>
              </p:nvSpPr>
              <p:spPr>
                <a:xfrm>
                  <a:off x="5712050" y="2591799"/>
                  <a:ext cx="372900" cy="3144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3" name="Google Shape;1083;g6c6c87539d_0_973"/>
                <p:cNvSpPr txBox="1"/>
                <p:nvPr/>
              </p:nvSpPr>
              <p:spPr>
                <a:xfrm>
                  <a:off x="5433402" y="2964523"/>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4" name="Google Shape;1084;g6c6c87539d_0_973"/>
                <p:cNvSpPr txBox="1"/>
                <p:nvPr/>
              </p:nvSpPr>
              <p:spPr>
                <a:xfrm>
                  <a:off x="5755564" y="2991503"/>
                  <a:ext cx="372600" cy="3435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5" name="Google Shape;1085;g6c6c87539d_0_973"/>
                <p:cNvSpPr txBox="1"/>
                <p:nvPr/>
              </p:nvSpPr>
              <p:spPr>
                <a:xfrm>
                  <a:off x="5976353" y="3488591"/>
                  <a:ext cx="372600" cy="3435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086" name="Google Shape;1086;g6c6c87539d_0_973"/>
                <p:cNvCxnSpPr/>
                <p:nvPr/>
              </p:nvCxnSpPr>
              <p:spPr>
                <a:xfrm flipH="1" rot="10800000">
                  <a:off x="6978184" y="2223203"/>
                  <a:ext cx="935100" cy="1056000"/>
                </a:xfrm>
                <a:prstGeom prst="straightConnector1">
                  <a:avLst/>
                </a:prstGeom>
                <a:noFill/>
                <a:ln cap="flat" cmpd="sng" w="12700">
                  <a:solidFill>
                    <a:srgbClr val="4A7DBA"/>
                  </a:solidFill>
                  <a:prstDash val="solid"/>
                  <a:round/>
                  <a:headEnd len="sm" w="sm" type="none"/>
                  <a:tailEnd len="med" w="med" type="stealth"/>
                </a:ln>
              </p:spPr>
            </p:cxnSp>
            <p:cxnSp>
              <p:nvCxnSpPr>
                <p:cNvPr id="1087" name="Google Shape;1087;g6c6c87539d_0_973"/>
                <p:cNvCxnSpPr>
                  <a:endCxn id="1073" idx="1"/>
                </p:cNvCxnSpPr>
                <p:nvPr/>
              </p:nvCxnSpPr>
              <p:spPr>
                <a:xfrm>
                  <a:off x="6984385" y="1820963"/>
                  <a:ext cx="941400" cy="978000"/>
                </a:xfrm>
                <a:prstGeom prst="straightConnector1">
                  <a:avLst/>
                </a:prstGeom>
                <a:noFill/>
                <a:ln cap="flat" cmpd="sng" w="12700">
                  <a:solidFill>
                    <a:srgbClr val="4A7DBA"/>
                  </a:solidFill>
                  <a:prstDash val="solid"/>
                  <a:round/>
                  <a:headEnd len="sm" w="sm" type="none"/>
                  <a:tailEnd len="med" w="med" type="stealth"/>
                </a:ln>
              </p:spPr>
            </p:cxnSp>
            <p:sp>
              <p:nvSpPr>
                <p:cNvPr id="1088" name="Google Shape;1088;g6c6c87539d_0_973"/>
                <p:cNvSpPr txBox="1"/>
                <p:nvPr/>
              </p:nvSpPr>
              <p:spPr>
                <a:xfrm>
                  <a:off x="7123194" y="1868572"/>
                  <a:ext cx="372600" cy="343500"/>
                </a:xfrm>
                <a:prstGeom prst="rect">
                  <a:avLst/>
                </a:prstGeom>
                <a:blipFill rotWithShape="1">
                  <a:blip r:embed="rId3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9" name="Google Shape;1089;g6c6c87539d_0_973"/>
                <p:cNvSpPr txBox="1"/>
                <p:nvPr/>
              </p:nvSpPr>
              <p:spPr>
                <a:xfrm>
                  <a:off x="7100756" y="2497509"/>
                  <a:ext cx="372600" cy="343500"/>
                </a:xfrm>
                <a:prstGeom prst="rect">
                  <a:avLst/>
                </a:prstGeom>
                <a:blipFill rotWithShape="1">
                  <a:blip r:embed="rId3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090" name="Google Shape;1090;g6c6c87539d_0_973"/>
                <p:cNvCxnSpPr>
                  <a:endCxn id="1073" idx="2"/>
                </p:cNvCxnSpPr>
                <p:nvPr/>
              </p:nvCxnSpPr>
              <p:spPr>
                <a:xfrm>
                  <a:off x="7055231" y="2679760"/>
                  <a:ext cx="823500" cy="232800"/>
                </a:xfrm>
                <a:prstGeom prst="straightConnector1">
                  <a:avLst/>
                </a:prstGeom>
                <a:noFill/>
                <a:ln cap="flat" cmpd="sng" w="12700">
                  <a:solidFill>
                    <a:srgbClr val="4A7DBA"/>
                  </a:solidFill>
                  <a:prstDash val="solid"/>
                  <a:round/>
                  <a:headEnd len="sm" w="sm" type="none"/>
                  <a:tailEnd len="med" w="med" type="stealth"/>
                </a:ln>
              </p:spPr>
            </p:cxnSp>
            <p:sp>
              <p:nvSpPr>
                <p:cNvPr id="1091" name="Google Shape;1091;g6c6c87539d_0_973"/>
                <p:cNvSpPr txBox="1"/>
                <p:nvPr/>
              </p:nvSpPr>
              <p:spPr>
                <a:xfrm>
                  <a:off x="7194478" y="2836716"/>
                  <a:ext cx="372600" cy="343500"/>
                </a:xfrm>
                <a:prstGeom prst="rect">
                  <a:avLst/>
                </a:prstGeom>
                <a:blipFill rotWithShape="1">
                  <a:blip r:embed="rId3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92" name="Google Shape;1092;g6c6c87539d_0_973"/>
                <p:cNvSpPr txBox="1"/>
                <p:nvPr/>
              </p:nvSpPr>
              <p:spPr>
                <a:xfrm>
                  <a:off x="7246640" y="3175031"/>
                  <a:ext cx="372600" cy="343500"/>
                </a:xfrm>
                <a:prstGeom prst="rect">
                  <a:avLst/>
                </a:prstGeom>
                <a:blipFill rotWithShape="1">
                  <a:blip r:embed="rId4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grpSp>
      <p:sp>
        <p:nvSpPr>
          <p:cNvPr id="1093" name="Google Shape;1093;g6c6c87539d_0_973"/>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g6c6c87539d_0_1062"/>
          <p:cNvSpPr txBox="1"/>
          <p:nvPr>
            <p:ph idx="1" type="body"/>
          </p:nvPr>
        </p:nvSpPr>
        <p:spPr>
          <a:xfrm>
            <a:off x="539552" y="1657343"/>
            <a:ext cx="7992900" cy="5040600"/>
          </a:xfrm>
          <a:prstGeom prst="rect">
            <a:avLst/>
          </a:prstGeom>
          <a:blipFill rotWithShape="1">
            <a:blip r:embed="rId3">
              <a:alphaModFix/>
            </a:blip>
            <a:stretch>
              <a:fillRect b="0" l="-688" r="0" t="-728"/>
            </a:stretch>
          </a:blip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a:t> </a:t>
            </a:r>
            <a:endParaRPr/>
          </a:p>
        </p:txBody>
      </p:sp>
      <p:sp>
        <p:nvSpPr>
          <p:cNvPr id="1100" name="Google Shape;1100;g6c6c87539d_0_1062"/>
          <p:cNvSpPr/>
          <p:nvPr/>
        </p:nvSpPr>
        <p:spPr>
          <a:xfrm>
            <a:off x="5313293" y="2130905"/>
            <a:ext cx="2780700" cy="636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01" name="Google Shape;1101;g6c6c87539d_0_1062"/>
          <p:cNvCxnSpPr/>
          <p:nvPr/>
        </p:nvCxnSpPr>
        <p:spPr>
          <a:xfrm>
            <a:off x="3944134" y="2492896"/>
            <a:ext cx="1022400" cy="0"/>
          </a:xfrm>
          <a:prstGeom prst="straightConnector1">
            <a:avLst/>
          </a:prstGeom>
          <a:noFill/>
          <a:ln cap="flat" cmpd="sng" w="19050">
            <a:solidFill>
              <a:srgbClr val="FF0000"/>
            </a:solidFill>
            <a:prstDash val="solid"/>
            <a:round/>
            <a:headEnd len="sm" w="sm" type="none"/>
            <a:tailEnd len="med" w="med" type="stealth"/>
          </a:ln>
        </p:spPr>
      </p:cxnSp>
      <p:sp>
        <p:nvSpPr>
          <p:cNvPr id="1102" name="Google Shape;1102;g6c6c87539d_0_1062"/>
          <p:cNvSpPr/>
          <p:nvPr/>
        </p:nvSpPr>
        <p:spPr>
          <a:xfrm>
            <a:off x="5178922" y="2953675"/>
            <a:ext cx="4163700" cy="869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03" name="Google Shape;1103;g6c6c87539d_0_1062"/>
          <p:cNvSpPr/>
          <p:nvPr/>
        </p:nvSpPr>
        <p:spPr>
          <a:xfrm>
            <a:off x="611560" y="1076208"/>
            <a:ext cx="182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VECTORIZACIÓN</a:t>
            </a:r>
            <a:endParaRPr b="0" i="0" sz="1800" u="none" cap="none" strike="noStrike">
              <a:solidFill>
                <a:srgbClr val="FF0000"/>
              </a:solidFill>
              <a:latin typeface="Calibri"/>
              <a:ea typeface="Calibri"/>
              <a:cs typeface="Calibri"/>
              <a:sym typeface="Calibri"/>
            </a:endParaRPr>
          </a:p>
        </p:txBody>
      </p:sp>
      <p:sp>
        <p:nvSpPr>
          <p:cNvPr id="1104" name="Google Shape;1104;g6c6c87539d_0_1062"/>
          <p:cNvSpPr/>
          <p:nvPr/>
        </p:nvSpPr>
        <p:spPr>
          <a:xfrm>
            <a:off x="499731" y="2852152"/>
            <a:ext cx="1904100" cy="379800"/>
          </a:xfrm>
          <a:prstGeom prst="rect">
            <a:avLst/>
          </a:prstGeom>
          <a:blipFill rotWithShape="1">
            <a:blip r:embed="rId6">
              <a:alphaModFix/>
            </a:blip>
            <a:stretch>
              <a:fillRect b="-644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05" name="Google Shape;1105;g6c6c87539d_0_1062"/>
          <p:cNvCxnSpPr/>
          <p:nvPr/>
        </p:nvCxnSpPr>
        <p:spPr>
          <a:xfrm>
            <a:off x="3691578" y="3240181"/>
            <a:ext cx="1022400" cy="0"/>
          </a:xfrm>
          <a:prstGeom prst="straightConnector1">
            <a:avLst/>
          </a:prstGeom>
          <a:noFill/>
          <a:ln cap="flat" cmpd="sng" w="19050">
            <a:solidFill>
              <a:srgbClr val="FF0000"/>
            </a:solidFill>
            <a:prstDash val="solid"/>
            <a:round/>
            <a:headEnd len="sm" w="sm" type="none"/>
            <a:tailEnd len="med" w="med" type="stealth"/>
          </a:ln>
        </p:spPr>
      </p:cxnSp>
      <p:grpSp>
        <p:nvGrpSpPr>
          <p:cNvPr id="1106" name="Google Shape;1106;g6c6c87539d_0_1062"/>
          <p:cNvGrpSpPr/>
          <p:nvPr/>
        </p:nvGrpSpPr>
        <p:grpSpPr>
          <a:xfrm>
            <a:off x="460202" y="4349398"/>
            <a:ext cx="3483829" cy="851400"/>
            <a:chOff x="413601" y="5423466"/>
            <a:chExt cx="3483829" cy="851400"/>
          </a:xfrm>
        </p:grpSpPr>
        <p:sp>
          <p:nvSpPr>
            <p:cNvPr id="1107" name="Google Shape;1107;g6c6c87539d_0_1062"/>
            <p:cNvSpPr/>
            <p:nvPr/>
          </p:nvSpPr>
          <p:spPr>
            <a:xfrm>
              <a:off x="413601" y="5423466"/>
              <a:ext cx="3444300" cy="8514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08" name="Google Shape;1108;g6c6c87539d_0_1062"/>
            <p:cNvSpPr/>
            <p:nvPr/>
          </p:nvSpPr>
          <p:spPr>
            <a:xfrm>
              <a:off x="453130" y="5484672"/>
              <a:ext cx="3444300" cy="5598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09" name="Google Shape;1109;g6c6c87539d_0_1062"/>
          <p:cNvSpPr/>
          <p:nvPr/>
        </p:nvSpPr>
        <p:spPr>
          <a:xfrm>
            <a:off x="436065" y="3429000"/>
            <a:ext cx="3672600" cy="4065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10" name="Google Shape;1110;g6c6c87539d_0_1062"/>
          <p:cNvCxnSpPr/>
          <p:nvPr/>
        </p:nvCxnSpPr>
        <p:spPr>
          <a:xfrm>
            <a:off x="4290855" y="4678776"/>
            <a:ext cx="1022400" cy="0"/>
          </a:xfrm>
          <a:prstGeom prst="straightConnector1">
            <a:avLst/>
          </a:prstGeom>
          <a:noFill/>
          <a:ln cap="flat" cmpd="sng" w="19050">
            <a:solidFill>
              <a:srgbClr val="FF0000"/>
            </a:solidFill>
            <a:prstDash val="solid"/>
            <a:round/>
            <a:headEnd len="sm" w="sm" type="none"/>
            <a:tailEnd len="med" w="med" type="stealth"/>
          </a:ln>
        </p:spPr>
      </p:cxnSp>
      <p:sp>
        <p:nvSpPr>
          <p:cNvPr id="1111" name="Google Shape;1111;g6c6c87539d_0_1062"/>
          <p:cNvSpPr/>
          <p:nvPr/>
        </p:nvSpPr>
        <p:spPr>
          <a:xfrm>
            <a:off x="5434757" y="4307576"/>
            <a:ext cx="3658500" cy="6090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12" name="Google Shape;1112;g6c6c87539d_0_1062"/>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3600" cap="small">
              <a:solidFill>
                <a:srgbClr val="A61C00"/>
              </a:solidFill>
              <a:latin typeface="Calibri"/>
              <a:ea typeface="Calibri"/>
              <a:cs typeface="Calibri"/>
              <a:sym typeface="Calibri"/>
            </a:endParaRPr>
          </a:p>
        </p:txBody>
      </p:sp>
      <p:grpSp>
        <p:nvGrpSpPr>
          <p:cNvPr id="1113" name="Google Shape;1113;g6c6c87539d_0_1062"/>
          <p:cNvGrpSpPr/>
          <p:nvPr/>
        </p:nvGrpSpPr>
        <p:grpSpPr>
          <a:xfrm>
            <a:off x="440438" y="5297393"/>
            <a:ext cx="3483829" cy="851400"/>
            <a:chOff x="413601" y="5423466"/>
            <a:chExt cx="3483829" cy="851400"/>
          </a:xfrm>
        </p:grpSpPr>
        <p:sp>
          <p:nvSpPr>
            <p:cNvPr id="1114" name="Google Shape;1114;g6c6c87539d_0_1062"/>
            <p:cNvSpPr/>
            <p:nvPr/>
          </p:nvSpPr>
          <p:spPr>
            <a:xfrm>
              <a:off x="413601" y="5423466"/>
              <a:ext cx="2824200" cy="8514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15" name="Google Shape;1115;g6c6c87539d_0_1062"/>
            <p:cNvSpPr/>
            <p:nvPr/>
          </p:nvSpPr>
          <p:spPr>
            <a:xfrm>
              <a:off x="453130" y="5484672"/>
              <a:ext cx="3444300" cy="5598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g6c6c87539d_0_1083"/>
          <p:cNvSpPr txBox="1"/>
          <p:nvPr>
            <p:ph idx="1" type="body"/>
          </p:nvPr>
        </p:nvSpPr>
        <p:spPr>
          <a:xfrm>
            <a:off x="417922" y="1556792"/>
            <a:ext cx="7992900" cy="504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FF0000"/>
              </a:buClr>
              <a:buSzPts val="1800"/>
              <a:buNone/>
            </a:pPr>
            <a:r>
              <a:rPr b="1" lang="es-CO" sz="1800">
                <a:solidFill>
                  <a:srgbClr val="FF0000"/>
                </a:solidFill>
              </a:rPr>
              <a:t>Generalizando para cualquier capa</a:t>
            </a:r>
            <a:endParaRPr/>
          </a:p>
          <a:p>
            <a:pPr indent="0" lvl="0" marL="0" rtl="0" algn="l">
              <a:lnSpc>
                <a:spcPct val="115000"/>
              </a:lnSpc>
              <a:spcBef>
                <a:spcPts val="320"/>
              </a:spcBef>
              <a:spcAft>
                <a:spcPts val="0"/>
              </a:spcAft>
              <a:buClr>
                <a:schemeClr val="dk1"/>
              </a:buClr>
              <a:buSzPts val="1600"/>
              <a:buNone/>
            </a:pPr>
            <a:r>
              <a:t/>
            </a:r>
            <a:endParaRPr b="1" i="1" sz="1600">
              <a:latin typeface="Cambria Math"/>
              <a:ea typeface="Cambria Math"/>
              <a:cs typeface="Cambria Math"/>
              <a:sym typeface="Cambria Math"/>
            </a:endParaRPr>
          </a:p>
        </p:txBody>
      </p:sp>
      <p:sp>
        <p:nvSpPr>
          <p:cNvPr id="1122" name="Google Shape;1122;g6c6c87539d_0_1083"/>
          <p:cNvSpPr txBox="1"/>
          <p:nvPr/>
        </p:nvSpPr>
        <p:spPr>
          <a:xfrm>
            <a:off x="4674976" y="5523466"/>
            <a:ext cx="372600" cy="343500"/>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123" name="Google Shape;1123;g6c6c87539d_0_1083"/>
          <p:cNvSpPr txBox="1"/>
          <p:nvPr/>
        </p:nvSpPr>
        <p:spPr>
          <a:xfrm>
            <a:off x="5701231" y="5414252"/>
            <a:ext cx="372600" cy="343500"/>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124" name="Google Shape;1124;g6c6c87539d_0_1083"/>
          <p:cNvSpPr/>
          <p:nvPr/>
        </p:nvSpPr>
        <p:spPr>
          <a:xfrm>
            <a:off x="611560" y="1076208"/>
            <a:ext cx="182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VECTORIZACIÓN</a:t>
            </a:r>
            <a:endParaRPr b="0" i="0" sz="1800" u="none" cap="none" strike="noStrike">
              <a:solidFill>
                <a:srgbClr val="FF0000"/>
              </a:solidFill>
              <a:latin typeface="Calibri"/>
              <a:ea typeface="Calibri"/>
              <a:cs typeface="Calibri"/>
              <a:sym typeface="Calibri"/>
            </a:endParaRPr>
          </a:p>
        </p:txBody>
      </p:sp>
      <p:sp>
        <p:nvSpPr>
          <p:cNvPr id="1125" name="Google Shape;1125;g6c6c87539d_0_1083"/>
          <p:cNvSpPr txBox="1"/>
          <p:nvPr/>
        </p:nvSpPr>
        <p:spPr>
          <a:xfrm>
            <a:off x="460202" y="2139159"/>
            <a:ext cx="3838800" cy="7230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26" name="Google Shape;1126;g6c6c87539d_0_1083"/>
          <p:cNvSpPr/>
          <p:nvPr/>
        </p:nvSpPr>
        <p:spPr>
          <a:xfrm>
            <a:off x="5313293" y="2130905"/>
            <a:ext cx="2712600" cy="6432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27" name="Google Shape;1127;g6c6c87539d_0_1083"/>
          <p:cNvCxnSpPr/>
          <p:nvPr/>
        </p:nvCxnSpPr>
        <p:spPr>
          <a:xfrm>
            <a:off x="3944134" y="2492896"/>
            <a:ext cx="1022400" cy="0"/>
          </a:xfrm>
          <a:prstGeom prst="straightConnector1">
            <a:avLst/>
          </a:prstGeom>
          <a:noFill/>
          <a:ln cap="flat" cmpd="sng" w="19050">
            <a:solidFill>
              <a:srgbClr val="FF0000"/>
            </a:solidFill>
            <a:prstDash val="solid"/>
            <a:round/>
            <a:headEnd len="sm" w="sm" type="none"/>
            <a:tailEnd len="med" w="med" type="stealth"/>
          </a:ln>
        </p:spPr>
      </p:cxnSp>
      <p:sp>
        <p:nvSpPr>
          <p:cNvPr id="1128" name="Google Shape;1128;g6c6c87539d_0_1083"/>
          <p:cNvSpPr/>
          <p:nvPr/>
        </p:nvSpPr>
        <p:spPr>
          <a:xfrm>
            <a:off x="4183109" y="2837016"/>
            <a:ext cx="2909100" cy="869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29" name="Google Shape;1129;g6c6c87539d_0_1083"/>
          <p:cNvSpPr/>
          <p:nvPr/>
        </p:nvSpPr>
        <p:spPr>
          <a:xfrm>
            <a:off x="457024" y="3133498"/>
            <a:ext cx="1904100" cy="379800"/>
          </a:xfrm>
          <a:prstGeom prst="rect">
            <a:avLst/>
          </a:prstGeom>
          <a:blipFill rotWithShape="1">
            <a:blip r:embed="rId6">
              <a:alphaModFix/>
            </a:blip>
            <a:stretch>
              <a:fillRect b="-644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30" name="Google Shape;1130;g6c6c87539d_0_1083"/>
          <p:cNvCxnSpPr/>
          <p:nvPr/>
        </p:nvCxnSpPr>
        <p:spPr>
          <a:xfrm>
            <a:off x="2882168" y="3174046"/>
            <a:ext cx="1022400" cy="0"/>
          </a:xfrm>
          <a:prstGeom prst="straightConnector1">
            <a:avLst/>
          </a:prstGeom>
          <a:noFill/>
          <a:ln cap="flat" cmpd="sng" w="19050">
            <a:solidFill>
              <a:srgbClr val="FF0000"/>
            </a:solidFill>
            <a:prstDash val="solid"/>
            <a:round/>
            <a:headEnd len="sm" w="sm" type="none"/>
            <a:tailEnd len="med" w="med" type="stealth"/>
          </a:ln>
        </p:spPr>
      </p:cxnSp>
      <p:sp>
        <p:nvSpPr>
          <p:cNvPr id="1131" name="Google Shape;1131;g6c6c87539d_0_1083"/>
          <p:cNvSpPr/>
          <p:nvPr/>
        </p:nvSpPr>
        <p:spPr>
          <a:xfrm>
            <a:off x="430234" y="2723788"/>
            <a:ext cx="3672600" cy="406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32" name="Google Shape;1132;g6c6c87539d_0_1083"/>
          <p:cNvCxnSpPr/>
          <p:nvPr/>
        </p:nvCxnSpPr>
        <p:spPr>
          <a:xfrm>
            <a:off x="4146847" y="4159092"/>
            <a:ext cx="1022400" cy="0"/>
          </a:xfrm>
          <a:prstGeom prst="straightConnector1">
            <a:avLst/>
          </a:prstGeom>
          <a:noFill/>
          <a:ln cap="flat" cmpd="sng" w="19050">
            <a:solidFill>
              <a:srgbClr val="FF0000"/>
            </a:solidFill>
            <a:prstDash val="solid"/>
            <a:round/>
            <a:headEnd len="sm" w="sm" type="none"/>
            <a:tailEnd len="med" w="med" type="stealth"/>
          </a:ln>
        </p:spPr>
      </p:cxnSp>
      <p:grpSp>
        <p:nvGrpSpPr>
          <p:cNvPr id="1133" name="Google Shape;1133;g6c6c87539d_0_1083"/>
          <p:cNvGrpSpPr/>
          <p:nvPr/>
        </p:nvGrpSpPr>
        <p:grpSpPr>
          <a:xfrm>
            <a:off x="151696" y="3854055"/>
            <a:ext cx="3483829" cy="851400"/>
            <a:chOff x="413601" y="5423466"/>
            <a:chExt cx="3483829" cy="851400"/>
          </a:xfrm>
        </p:grpSpPr>
        <p:sp>
          <p:nvSpPr>
            <p:cNvPr id="1134" name="Google Shape;1134;g6c6c87539d_0_1083"/>
            <p:cNvSpPr/>
            <p:nvPr/>
          </p:nvSpPr>
          <p:spPr>
            <a:xfrm>
              <a:off x="413601" y="5423466"/>
              <a:ext cx="3444300" cy="8514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35" name="Google Shape;1135;g6c6c87539d_0_1083"/>
            <p:cNvSpPr/>
            <p:nvPr/>
          </p:nvSpPr>
          <p:spPr>
            <a:xfrm>
              <a:off x="453130" y="5484672"/>
              <a:ext cx="3444300" cy="5598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36" name="Google Shape;1136;g6c6c87539d_0_1083"/>
          <p:cNvSpPr/>
          <p:nvPr/>
        </p:nvSpPr>
        <p:spPr>
          <a:xfrm>
            <a:off x="5169285" y="3807406"/>
            <a:ext cx="3846000" cy="6432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37" name="Google Shape;1137;g6c6c87539d_0_1083"/>
          <p:cNvSpPr/>
          <p:nvPr/>
        </p:nvSpPr>
        <p:spPr>
          <a:xfrm>
            <a:off x="5208813" y="3804925"/>
            <a:ext cx="3882000" cy="6432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8" name="Google Shape;1138;g6c6c87539d_0_1083"/>
          <p:cNvSpPr txBox="1"/>
          <p:nvPr>
            <p:ph type="title"/>
          </p:nvPr>
        </p:nvSpPr>
        <p:spPr>
          <a:xfrm>
            <a:off x="324302" y="138081"/>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BACKPROPAGATION</a:t>
            </a:r>
            <a:endParaRPr b="1" sz="5200">
              <a:solidFill>
                <a:srgbClr val="00206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g6c6c87539d_0_1105"/>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a:t>
            </a:r>
            <a:endParaRPr b="1" sz="3600" cap="small">
              <a:solidFill>
                <a:srgbClr val="A61C00"/>
              </a:solidFill>
              <a:latin typeface="Calibri"/>
              <a:ea typeface="Calibri"/>
              <a:cs typeface="Calibri"/>
              <a:sym typeface="Calibri"/>
            </a:endParaRPr>
          </a:p>
        </p:txBody>
      </p:sp>
      <p:grpSp>
        <p:nvGrpSpPr>
          <p:cNvPr id="1145" name="Google Shape;1145;g6c6c87539d_0_1105"/>
          <p:cNvGrpSpPr/>
          <p:nvPr/>
        </p:nvGrpSpPr>
        <p:grpSpPr>
          <a:xfrm>
            <a:off x="1043598" y="1577121"/>
            <a:ext cx="6737765" cy="3878963"/>
            <a:chOff x="1296317" y="2255660"/>
            <a:chExt cx="6737765" cy="3878963"/>
          </a:xfrm>
        </p:grpSpPr>
        <p:sp>
          <p:nvSpPr>
            <p:cNvPr id="1146" name="Google Shape;1146;g6c6c87539d_0_1105"/>
            <p:cNvSpPr/>
            <p:nvPr/>
          </p:nvSpPr>
          <p:spPr>
            <a:xfrm>
              <a:off x="1949764" y="2277072"/>
              <a:ext cx="82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1</a:t>
              </a:r>
              <a:endParaRPr b="0" i="0" sz="1800" u="none" cap="none" strike="noStrike">
                <a:solidFill>
                  <a:schemeClr val="dk1"/>
                </a:solidFill>
                <a:latin typeface="Calibri"/>
                <a:ea typeface="Calibri"/>
                <a:cs typeface="Calibri"/>
                <a:sym typeface="Calibri"/>
              </a:endParaRPr>
            </a:p>
          </p:txBody>
        </p:sp>
        <p:grpSp>
          <p:nvGrpSpPr>
            <p:cNvPr id="1147" name="Google Shape;1147;g6c6c87539d_0_1105"/>
            <p:cNvGrpSpPr/>
            <p:nvPr/>
          </p:nvGrpSpPr>
          <p:grpSpPr>
            <a:xfrm>
              <a:off x="1296317" y="2655342"/>
              <a:ext cx="6737765" cy="3479281"/>
              <a:chOff x="931085" y="3203961"/>
              <a:chExt cx="5773083" cy="2981134"/>
            </a:xfrm>
          </p:grpSpPr>
          <p:grpSp>
            <p:nvGrpSpPr>
              <p:cNvPr id="1148" name="Google Shape;1148;g6c6c87539d_0_1105"/>
              <p:cNvGrpSpPr/>
              <p:nvPr/>
            </p:nvGrpSpPr>
            <p:grpSpPr>
              <a:xfrm>
                <a:off x="933871" y="3203961"/>
                <a:ext cx="5740293" cy="2946734"/>
                <a:chOff x="0" y="248717"/>
                <a:chExt cx="5740867" cy="2947029"/>
              </a:xfrm>
            </p:grpSpPr>
            <p:sp>
              <p:nvSpPr>
                <p:cNvPr id="1149" name="Google Shape;1149;g6c6c87539d_0_1105"/>
                <p:cNvSpPr txBox="1"/>
                <p:nvPr/>
              </p:nvSpPr>
              <p:spPr>
                <a:xfrm>
                  <a:off x="5368267" y="1029732"/>
                  <a:ext cx="372600" cy="3435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50" name="Google Shape;1150;g6c6c87539d_0_1105"/>
                <p:cNvGrpSpPr/>
                <p:nvPr/>
              </p:nvGrpSpPr>
              <p:grpSpPr>
                <a:xfrm>
                  <a:off x="0" y="248717"/>
                  <a:ext cx="5461629" cy="2947029"/>
                  <a:chOff x="0" y="248717"/>
                  <a:chExt cx="5461629" cy="2947029"/>
                </a:xfrm>
              </p:grpSpPr>
              <p:grpSp>
                <p:nvGrpSpPr>
                  <p:cNvPr id="1151" name="Google Shape;1151;g6c6c87539d_0_1105"/>
                  <p:cNvGrpSpPr/>
                  <p:nvPr/>
                </p:nvGrpSpPr>
                <p:grpSpPr>
                  <a:xfrm>
                    <a:off x="292608" y="248717"/>
                    <a:ext cx="5169021" cy="2947029"/>
                    <a:chOff x="0" y="248717"/>
                    <a:chExt cx="5169021" cy="2947029"/>
                  </a:xfrm>
                </p:grpSpPr>
                <p:grpSp>
                  <p:nvGrpSpPr>
                    <p:cNvPr id="1152" name="Google Shape;1152;g6c6c87539d_0_1105"/>
                    <p:cNvGrpSpPr/>
                    <p:nvPr/>
                  </p:nvGrpSpPr>
                  <p:grpSpPr>
                    <a:xfrm>
                      <a:off x="0" y="248717"/>
                      <a:ext cx="5169021" cy="2150772"/>
                      <a:chOff x="0" y="0"/>
                      <a:chExt cx="5169021" cy="2150772"/>
                    </a:xfrm>
                  </p:grpSpPr>
                  <p:grpSp>
                    <p:nvGrpSpPr>
                      <p:cNvPr id="1153" name="Google Shape;1153;g6c6c87539d_0_1105"/>
                      <p:cNvGrpSpPr/>
                      <p:nvPr/>
                    </p:nvGrpSpPr>
                    <p:grpSpPr>
                      <a:xfrm>
                        <a:off x="0" y="0"/>
                        <a:ext cx="5169021" cy="2150772"/>
                        <a:chOff x="0" y="0"/>
                        <a:chExt cx="5169021" cy="2150772"/>
                      </a:xfrm>
                    </p:grpSpPr>
                    <p:grpSp>
                      <p:nvGrpSpPr>
                        <p:cNvPr id="1154" name="Google Shape;1154;g6c6c87539d_0_1105"/>
                        <p:cNvGrpSpPr/>
                        <p:nvPr/>
                      </p:nvGrpSpPr>
                      <p:grpSpPr>
                        <a:xfrm>
                          <a:off x="0" y="0"/>
                          <a:ext cx="5169021" cy="2150772"/>
                          <a:chOff x="0" y="0"/>
                          <a:chExt cx="5169021" cy="2150772"/>
                        </a:xfrm>
                      </p:grpSpPr>
                      <p:sp>
                        <p:nvSpPr>
                          <p:cNvPr id="1155" name="Google Shape;1155;g6c6c87539d_0_1105"/>
                          <p:cNvSpPr/>
                          <p:nvPr/>
                        </p:nvSpPr>
                        <p:spPr>
                          <a:xfrm>
                            <a:off x="526694" y="416967"/>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6" name="Google Shape;1156;g6c6c87539d_0_1105"/>
                          <p:cNvSpPr/>
                          <p:nvPr/>
                        </p:nvSpPr>
                        <p:spPr>
                          <a:xfrm>
                            <a:off x="526694" y="138988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7" name="Google Shape;1157;g6c6c87539d_0_1105"/>
                          <p:cNvSpPr/>
                          <p:nvPr/>
                        </p:nvSpPr>
                        <p:spPr>
                          <a:xfrm>
                            <a:off x="1814169" y="431597"/>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g6c6c87539d_0_1105"/>
                          <p:cNvSpPr/>
                          <p:nvPr/>
                        </p:nvSpPr>
                        <p:spPr>
                          <a:xfrm>
                            <a:off x="1814169" y="139720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59" name="Google Shape;1159;g6c6c87539d_0_1105"/>
                          <p:cNvCxnSpPr/>
                          <p:nvPr/>
                        </p:nvCxnSpPr>
                        <p:spPr>
                          <a:xfrm>
                            <a:off x="848563" y="512064"/>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1160" name="Google Shape;1160;g6c6c87539d_0_1105"/>
                          <p:cNvCxnSpPr/>
                          <p:nvPr/>
                        </p:nvCxnSpPr>
                        <p:spPr>
                          <a:xfrm>
                            <a:off x="867017" y="1568961"/>
                            <a:ext cx="958500" cy="3300"/>
                          </a:xfrm>
                          <a:prstGeom prst="straightConnector1">
                            <a:avLst/>
                          </a:prstGeom>
                          <a:noFill/>
                          <a:ln cap="flat" cmpd="sng" w="12700">
                            <a:solidFill>
                              <a:srgbClr val="4A7DBA"/>
                            </a:solidFill>
                            <a:prstDash val="solid"/>
                            <a:round/>
                            <a:headEnd len="sm" w="sm" type="none"/>
                            <a:tailEnd len="med" w="med" type="stealth"/>
                          </a:ln>
                        </p:spPr>
                      </p:cxnSp>
                      <p:cxnSp>
                        <p:nvCxnSpPr>
                          <p:cNvPr id="1161" name="Google Shape;1161;g6c6c87539d_0_1105"/>
                          <p:cNvCxnSpPr>
                            <a:stCxn id="1156" idx="0"/>
                          </p:cNvCxnSpPr>
                          <p:nvPr/>
                        </p:nvCxnSpPr>
                        <p:spPr>
                          <a:xfrm flipH="1" rot="10800000">
                            <a:off x="687644" y="650988"/>
                            <a:ext cx="1163100" cy="738900"/>
                          </a:xfrm>
                          <a:prstGeom prst="straightConnector1">
                            <a:avLst/>
                          </a:prstGeom>
                          <a:noFill/>
                          <a:ln cap="flat" cmpd="sng" w="12700">
                            <a:solidFill>
                              <a:srgbClr val="4A7DBA"/>
                            </a:solidFill>
                            <a:prstDash val="solid"/>
                            <a:round/>
                            <a:headEnd len="sm" w="sm" type="none"/>
                            <a:tailEnd len="med" w="med" type="stealth"/>
                          </a:ln>
                        </p:spPr>
                      </p:cxnSp>
                      <p:cxnSp>
                        <p:nvCxnSpPr>
                          <p:cNvPr id="1162" name="Google Shape;1162;g6c6c87539d_0_1105"/>
                          <p:cNvCxnSpPr/>
                          <p:nvPr/>
                        </p:nvCxnSpPr>
                        <p:spPr>
                          <a:xfrm>
                            <a:off x="848563" y="651053"/>
                            <a:ext cx="1002000" cy="892500"/>
                          </a:xfrm>
                          <a:prstGeom prst="straightConnector1">
                            <a:avLst/>
                          </a:prstGeom>
                          <a:noFill/>
                          <a:ln cap="flat" cmpd="sng" w="12700">
                            <a:solidFill>
                              <a:srgbClr val="4A7DBA"/>
                            </a:solidFill>
                            <a:prstDash val="solid"/>
                            <a:round/>
                            <a:headEnd len="sm" w="sm" type="none"/>
                            <a:tailEnd len="med" w="med" type="stealth"/>
                          </a:ln>
                        </p:spPr>
                      </p:cxnSp>
                      <p:cxnSp>
                        <p:nvCxnSpPr>
                          <p:cNvPr id="1163" name="Google Shape;1163;g6c6c87539d_0_1105"/>
                          <p:cNvCxnSpPr/>
                          <p:nvPr/>
                        </p:nvCxnSpPr>
                        <p:spPr>
                          <a:xfrm>
                            <a:off x="1975104" y="1719072"/>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1164" name="Google Shape;1164;g6c6c87539d_0_1105"/>
                          <p:cNvCxnSpPr/>
                          <p:nvPr/>
                        </p:nvCxnSpPr>
                        <p:spPr>
                          <a:xfrm>
                            <a:off x="1967789" y="0"/>
                            <a:ext cx="0" cy="431700"/>
                          </a:xfrm>
                          <a:prstGeom prst="straightConnector1">
                            <a:avLst/>
                          </a:prstGeom>
                          <a:noFill/>
                          <a:ln cap="flat" cmpd="sng" w="12700">
                            <a:solidFill>
                              <a:srgbClr val="FF0000"/>
                            </a:solidFill>
                            <a:prstDash val="solid"/>
                            <a:round/>
                            <a:headEnd len="sm" w="sm" type="none"/>
                            <a:tailEnd len="med" w="med" type="stealth"/>
                          </a:ln>
                        </p:spPr>
                      </p:cxnSp>
                      <p:sp>
                        <p:nvSpPr>
                          <p:cNvPr id="1165" name="Google Shape;1165;g6c6c87539d_0_1105"/>
                          <p:cNvSpPr/>
                          <p:nvPr/>
                        </p:nvSpPr>
                        <p:spPr>
                          <a:xfrm>
                            <a:off x="4312222" y="904374"/>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66" name="Google Shape;1166;g6c6c87539d_0_1105"/>
                          <p:cNvCxnSpPr/>
                          <p:nvPr/>
                        </p:nvCxnSpPr>
                        <p:spPr>
                          <a:xfrm>
                            <a:off x="0" y="548640"/>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1167" name="Google Shape;1167;g6c6c87539d_0_1105"/>
                          <p:cNvCxnSpPr/>
                          <p:nvPr/>
                        </p:nvCxnSpPr>
                        <p:spPr>
                          <a:xfrm>
                            <a:off x="0" y="1558138"/>
                            <a:ext cx="526500" cy="0"/>
                          </a:xfrm>
                          <a:prstGeom prst="straightConnector1">
                            <a:avLst/>
                          </a:prstGeom>
                          <a:noFill/>
                          <a:ln cap="flat" cmpd="sng" w="12700">
                            <a:solidFill>
                              <a:srgbClr val="4A7DBA"/>
                            </a:solidFill>
                            <a:prstDash val="solid"/>
                            <a:round/>
                            <a:headEnd len="sm" w="sm" type="none"/>
                            <a:tailEnd len="med" w="med" type="stealth"/>
                          </a:ln>
                        </p:spPr>
                      </p:cxnSp>
                      <p:cxnSp>
                        <p:nvCxnSpPr>
                          <p:cNvPr id="1168" name="Google Shape;1168;g6c6c87539d_0_1105"/>
                          <p:cNvCxnSpPr/>
                          <p:nvPr/>
                        </p:nvCxnSpPr>
                        <p:spPr>
                          <a:xfrm>
                            <a:off x="4642521" y="1065029"/>
                            <a:ext cx="526500" cy="0"/>
                          </a:xfrm>
                          <a:prstGeom prst="straightConnector1">
                            <a:avLst/>
                          </a:prstGeom>
                          <a:noFill/>
                          <a:ln cap="flat" cmpd="sng" w="12700">
                            <a:solidFill>
                              <a:srgbClr val="4A7DBA"/>
                            </a:solidFill>
                            <a:prstDash val="solid"/>
                            <a:round/>
                            <a:headEnd len="sm" w="sm" type="none"/>
                            <a:tailEnd len="med" w="med" type="stealth"/>
                          </a:ln>
                        </p:spPr>
                      </p:cxnSp>
                    </p:grpSp>
                    <p:cxnSp>
                      <p:nvCxnSpPr>
                        <p:cNvPr id="1169" name="Google Shape;1169;g6c6c87539d_0_1105"/>
                        <p:cNvCxnSpPr/>
                        <p:nvPr/>
                      </p:nvCxnSpPr>
                      <p:spPr>
                        <a:xfrm>
                          <a:off x="4472877" y="463470"/>
                          <a:ext cx="0" cy="445500"/>
                        </a:xfrm>
                        <a:prstGeom prst="straightConnector1">
                          <a:avLst/>
                        </a:prstGeom>
                        <a:noFill/>
                        <a:ln cap="flat" cmpd="sng" w="12700">
                          <a:solidFill>
                            <a:srgbClr val="FF0000"/>
                          </a:solidFill>
                          <a:prstDash val="solid"/>
                          <a:round/>
                          <a:headEnd len="sm" w="sm" type="none"/>
                          <a:tailEnd len="med" w="med" type="stealth"/>
                        </a:ln>
                      </p:spPr>
                    </p:cxnSp>
                  </p:grpSp>
                  <p:sp>
                    <p:nvSpPr>
                      <p:cNvPr id="1170" name="Google Shape;1170;g6c6c87539d_0_1105"/>
                      <p:cNvSpPr txBox="1"/>
                      <p:nvPr/>
                    </p:nvSpPr>
                    <p:spPr>
                      <a:xfrm>
                        <a:off x="1160243" y="276099"/>
                        <a:ext cx="372600" cy="343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1" name="Google Shape;1171;g6c6c87539d_0_1105"/>
                      <p:cNvSpPr txBox="1"/>
                      <p:nvPr/>
                    </p:nvSpPr>
                    <p:spPr>
                      <a:xfrm>
                        <a:off x="1002640" y="641934"/>
                        <a:ext cx="373200" cy="3144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2" name="Google Shape;1172;g6c6c87539d_0_1105"/>
                      <p:cNvSpPr txBox="1"/>
                      <p:nvPr/>
                    </p:nvSpPr>
                    <p:spPr>
                      <a:xfrm>
                        <a:off x="771752" y="1199602"/>
                        <a:ext cx="373200" cy="3144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3" name="Google Shape;1173;g6c6c87539d_0_1105"/>
                      <p:cNvSpPr txBox="1"/>
                      <p:nvPr/>
                    </p:nvSpPr>
                    <p:spPr>
                      <a:xfrm>
                        <a:off x="914194" y="1348937"/>
                        <a:ext cx="373200" cy="3144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174" name="Google Shape;1174;g6c6c87539d_0_1105"/>
                    <p:cNvSpPr txBox="1"/>
                    <p:nvPr/>
                  </p:nvSpPr>
                  <p:spPr>
                    <a:xfrm>
                      <a:off x="4294960" y="1143445"/>
                      <a:ext cx="372600" cy="3435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5" name="Google Shape;1175;g6c6c87539d_0_1105"/>
                    <p:cNvSpPr txBox="1"/>
                    <p:nvPr/>
                  </p:nvSpPr>
                  <p:spPr>
                    <a:xfrm>
                      <a:off x="4393418" y="778304"/>
                      <a:ext cx="372600" cy="3435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6" name="Google Shape;1176;g6c6c87539d_0_1105"/>
                    <p:cNvSpPr txBox="1"/>
                    <p:nvPr/>
                  </p:nvSpPr>
                  <p:spPr>
                    <a:xfrm>
                      <a:off x="1890887" y="291727"/>
                      <a:ext cx="372600" cy="3435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7" name="Google Shape;1177;g6c6c87539d_0_1105"/>
                    <p:cNvSpPr txBox="1"/>
                    <p:nvPr/>
                  </p:nvSpPr>
                  <p:spPr>
                    <a:xfrm>
                      <a:off x="1949133" y="2852246"/>
                      <a:ext cx="372600" cy="3435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8" name="Google Shape;1178;g6c6c87539d_0_1105"/>
                    <p:cNvSpPr txBox="1"/>
                    <p:nvPr/>
                  </p:nvSpPr>
                  <p:spPr>
                    <a:xfrm>
                      <a:off x="1776888" y="680600"/>
                      <a:ext cx="372600" cy="3435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9" name="Google Shape;1179;g6c6c87539d_0_1105"/>
                    <p:cNvSpPr txBox="1"/>
                    <p:nvPr/>
                  </p:nvSpPr>
                  <p:spPr>
                    <a:xfrm>
                      <a:off x="490288" y="684429"/>
                      <a:ext cx="372000" cy="3429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80" name="Google Shape;1180;g6c6c87539d_0_1105"/>
                    <p:cNvSpPr txBox="1"/>
                    <p:nvPr/>
                  </p:nvSpPr>
                  <p:spPr>
                    <a:xfrm>
                      <a:off x="494325" y="1645921"/>
                      <a:ext cx="372600" cy="3435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181" name="Google Shape;1181;g6c6c87539d_0_1105"/>
                  <p:cNvSpPr txBox="1"/>
                  <p:nvPr/>
                </p:nvSpPr>
                <p:spPr>
                  <a:xfrm>
                    <a:off x="0" y="607162"/>
                    <a:ext cx="372000" cy="3429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82" name="Google Shape;1182;g6c6c87539d_0_1105"/>
                  <p:cNvSpPr txBox="1"/>
                  <p:nvPr/>
                </p:nvSpPr>
                <p:spPr>
                  <a:xfrm>
                    <a:off x="0" y="1623974"/>
                    <a:ext cx="372000" cy="3429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sp>
            <p:nvSpPr>
              <p:cNvPr id="1183" name="Google Shape;1183;g6c6c87539d_0_1105"/>
              <p:cNvSpPr/>
              <p:nvPr/>
            </p:nvSpPr>
            <p:spPr>
              <a:xfrm>
                <a:off x="1755513" y="5507708"/>
                <a:ext cx="321900" cy="3219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84" name="Google Shape;1184;g6c6c87539d_0_1105"/>
              <p:cNvCxnSpPr/>
              <p:nvPr/>
            </p:nvCxnSpPr>
            <p:spPr>
              <a:xfrm>
                <a:off x="1223660" y="5669541"/>
                <a:ext cx="526200" cy="0"/>
              </a:xfrm>
              <a:prstGeom prst="straightConnector1">
                <a:avLst/>
              </a:prstGeom>
              <a:noFill/>
              <a:ln cap="flat" cmpd="sng" w="12700">
                <a:solidFill>
                  <a:srgbClr val="4A7DBA"/>
                </a:solidFill>
                <a:prstDash val="solid"/>
                <a:round/>
                <a:headEnd len="sm" w="sm" type="none"/>
                <a:tailEnd len="med" w="med" type="stealth"/>
              </a:ln>
            </p:spPr>
          </p:cxnSp>
          <p:sp>
            <p:nvSpPr>
              <p:cNvPr id="1185" name="Google Shape;1185;g6c6c87539d_0_1105"/>
              <p:cNvSpPr txBox="1"/>
              <p:nvPr/>
            </p:nvSpPr>
            <p:spPr>
              <a:xfrm>
                <a:off x="931085" y="5486679"/>
                <a:ext cx="372000" cy="3429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86" name="Google Shape;1186;g6c6c87539d_0_1105"/>
              <p:cNvSpPr/>
              <p:nvPr/>
            </p:nvSpPr>
            <p:spPr>
              <a:xfrm>
                <a:off x="3069665" y="543156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87" name="Google Shape;1187;g6c6c87539d_0_1105"/>
              <p:cNvCxnSpPr/>
              <p:nvPr/>
            </p:nvCxnSpPr>
            <p:spPr>
              <a:xfrm>
                <a:off x="2104169" y="5665622"/>
                <a:ext cx="1002000" cy="0"/>
              </a:xfrm>
              <a:prstGeom prst="straightConnector1">
                <a:avLst/>
              </a:prstGeom>
              <a:noFill/>
              <a:ln cap="flat" cmpd="sng" w="12700">
                <a:solidFill>
                  <a:srgbClr val="4A7DBA"/>
                </a:solidFill>
                <a:prstDash val="solid"/>
                <a:round/>
                <a:headEnd len="sm" w="sm" type="none"/>
                <a:tailEnd len="med" w="med" type="stealth"/>
              </a:ln>
            </p:spPr>
          </p:cxnSp>
          <p:cxnSp>
            <p:nvCxnSpPr>
              <p:cNvPr id="1188" name="Google Shape;1188;g6c6c87539d_0_1105"/>
              <p:cNvCxnSpPr/>
              <p:nvPr/>
            </p:nvCxnSpPr>
            <p:spPr>
              <a:xfrm>
                <a:off x="3230581" y="5753395"/>
                <a:ext cx="0" cy="431700"/>
              </a:xfrm>
              <a:prstGeom prst="straightConnector1">
                <a:avLst/>
              </a:prstGeom>
              <a:noFill/>
              <a:ln cap="flat" cmpd="sng" w="12700">
                <a:solidFill>
                  <a:srgbClr val="FF0000"/>
                </a:solidFill>
                <a:prstDash val="solid"/>
                <a:round/>
                <a:headEnd len="med" w="med" type="stealth"/>
                <a:tailEnd len="sm" w="sm" type="none"/>
              </a:ln>
            </p:spPr>
          </p:cxnSp>
          <p:sp>
            <p:nvSpPr>
              <p:cNvPr id="1189" name="Google Shape;1189;g6c6c87539d_0_1105"/>
              <p:cNvSpPr txBox="1"/>
              <p:nvPr/>
            </p:nvSpPr>
            <p:spPr>
              <a:xfrm>
                <a:off x="3040408" y="5444007"/>
                <a:ext cx="372600" cy="343500"/>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0" name="Google Shape;1190;g6c6c87539d_0_1105"/>
              <p:cNvSpPr txBox="1"/>
              <p:nvPr/>
            </p:nvSpPr>
            <p:spPr>
              <a:xfrm>
                <a:off x="3007302" y="4604290"/>
                <a:ext cx="372600" cy="343500"/>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1" name="Google Shape;1191;g6c6c87539d_0_1105"/>
              <p:cNvSpPr txBox="1"/>
              <p:nvPr/>
            </p:nvSpPr>
            <p:spPr>
              <a:xfrm>
                <a:off x="3125079" y="5010394"/>
                <a:ext cx="372600" cy="3435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2" name="Google Shape;1192;g6c6c87539d_0_1105"/>
              <p:cNvSpPr txBox="1"/>
              <p:nvPr/>
            </p:nvSpPr>
            <p:spPr>
              <a:xfrm>
                <a:off x="1711690" y="5518830"/>
                <a:ext cx="372600" cy="3435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93" name="Google Shape;1193;g6c6c87539d_0_1105"/>
              <p:cNvCxnSpPr/>
              <p:nvPr/>
            </p:nvCxnSpPr>
            <p:spPr>
              <a:xfrm>
                <a:off x="5868437" y="4976653"/>
                <a:ext cx="526200" cy="0"/>
              </a:xfrm>
              <a:prstGeom prst="straightConnector1">
                <a:avLst/>
              </a:prstGeom>
              <a:noFill/>
              <a:ln cap="flat" cmpd="sng" w="12700">
                <a:solidFill>
                  <a:srgbClr val="4A7DBA"/>
                </a:solidFill>
                <a:prstDash val="solid"/>
                <a:round/>
                <a:headEnd len="sm" w="sm" type="none"/>
                <a:tailEnd len="med" w="med" type="stealth"/>
              </a:ln>
            </p:spPr>
          </p:cxnSp>
          <p:sp>
            <p:nvSpPr>
              <p:cNvPr id="1194" name="Google Shape;1194;g6c6c87539d_0_1105"/>
              <p:cNvSpPr txBox="1"/>
              <p:nvPr/>
            </p:nvSpPr>
            <p:spPr>
              <a:xfrm>
                <a:off x="5520916" y="4839491"/>
                <a:ext cx="372600" cy="3435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5" name="Google Shape;1195;g6c6c87539d_0_1105"/>
              <p:cNvSpPr txBox="1"/>
              <p:nvPr/>
            </p:nvSpPr>
            <p:spPr>
              <a:xfrm>
                <a:off x="5673124" y="5237311"/>
                <a:ext cx="372600" cy="3435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6" name="Google Shape;1196;g6c6c87539d_0_1105"/>
              <p:cNvSpPr/>
              <p:nvPr/>
            </p:nvSpPr>
            <p:spPr>
              <a:xfrm>
                <a:off x="5538176" y="4841445"/>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97" name="Google Shape;1197;g6c6c87539d_0_1105"/>
              <p:cNvCxnSpPr/>
              <p:nvPr/>
            </p:nvCxnSpPr>
            <p:spPr>
              <a:xfrm>
                <a:off x="5712025" y="5173806"/>
                <a:ext cx="0" cy="431700"/>
              </a:xfrm>
              <a:prstGeom prst="straightConnector1">
                <a:avLst/>
              </a:prstGeom>
              <a:noFill/>
              <a:ln cap="flat" cmpd="sng" w="12700">
                <a:solidFill>
                  <a:srgbClr val="FF0000"/>
                </a:solidFill>
                <a:prstDash val="solid"/>
                <a:round/>
                <a:headEnd len="med" w="med" type="stealth"/>
                <a:tailEnd len="sm" w="sm" type="none"/>
              </a:ln>
            </p:spPr>
          </p:cxnSp>
          <p:sp>
            <p:nvSpPr>
              <p:cNvPr id="1198" name="Google Shape;1198;g6c6c87539d_0_1105"/>
              <p:cNvSpPr txBox="1"/>
              <p:nvPr/>
            </p:nvSpPr>
            <p:spPr>
              <a:xfrm>
                <a:off x="6331568" y="4839491"/>
                <a:ext cx="372600" cy="3435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99" name="Google Shape;1199;g6c6c87539d_0_1105"/>
              <p:cNvCxnSpPr/>
              <p:nvPr/>
            </p:nvCxnSpPr>
            <p:spPr>
              <a:xfrm flipH="1" rot="10800000">
                <a:off x="2039350" y="4886363"/>
                <a:ext cx="1056900" cy="690600"/>
              </a:xfrm>
              <a:prstGeom prst="straightConnector1">
                <a:avLst/>
              </a:prstGeom>
              <a:noFill/>
              <a:ln cap="flat" cmpd="sng" w="12700">
                <a:solidFill>
                  <a:srgbClr val="4A7DBA"/>
                </a:solidFill>
                <a:prstDash val="solid"/>
                <a:round/>
                <a:headEnd len="sm" w="sm" type="none"/>
                <a:tailEnd len="med" w="med" type="stealth"/>
              </a:ln>
            </p:spPr>
          </p:cxnSp>
          <p:cxnSp>
            <p:nvCxnSpPr>
              <p:cNvPr id="1200" name="Google Shape;1200;g6c6c87539d_0_1105"/>
              <p:cNvCxnSpPr/>
              <p:nvPr/>
            </p:nvCxnSpPr>
            <p:spPr>
              <a:xfrm flipH="1" rot="10800000">
                <a:off x="1916019" y="3979311"/>
                <a:ext cx="1273500" cy="1520700"/>
              </a:xfrm>
              <a:prstGeom prst="straightConnector1">
                <a:avLst/>
              </a:prstGeom>
              <a:noFill/>
              <a:ln cap="flat" cmpd="sng" w="12700">
                <a:solidFill>
                  <a:srgbClr val="4A7DBA"/>
                </a:solidFill>
                <a:prstDash val="solid"/>
                <a:round/>
                <a:headEnd len="sm" w="sm" type="none"/>
                <a:tailEnd len="med" w="med" type="stealth"/>
              </a:ln>
            </p:spPr>
          </p:cxnSp>
          <p:cxnSp>
            <p:nvCxnSpPr>
              <p:cNvPr id="1201" name="Google Shape;1201;g6c6c87539d_0_1105"/>
              <p:cNvCxnSpPr>
                <a:endCxn id="1186" idx="1"/>
              </p:cNvCxnSpPr>
              <p:nvPr/>
            </p:nvCxnSpPr>
            <p:spPr>
              <a:xfrm>
                <a:off x="2005218" y="3921013"/>
                <a:ext cx="1111500" cy="1557600"/>
              </a:xfrm>
              <a:prstGeom prst="straightConnector1">
                <a:avLst/>
              </a:prstGeom>
              <a:noFill/>
              <a:ln cap="flat" cmpd="sng" w="12700">
                <a:solidFill>
                  <a:srgbClr val="4A7DBA"/>
                </a:solidFill>
                <a:prstDash val="solid"/>
                <a:round/>
                <a:headEnd len="sm" w="sm" type="none"/>
                <a:tailEnd len="med" w="med" type="stealth"/>
              </a:ln>
            </p:spPr>
          </p:cxnSp>
          <p:cxnSp>
            <p:nvCxnSpPr>
              <p:cNvPr id="1202" name="Google Shape;1202;g6c6c87539d_0_1105"/>
              <p:cNvCxnSpPr>
                <a:endCxn id="1186" idx="2"/>
              </p:cNvCxnSpPr>
              <p:nvPr/>
            </p:nvCxnSpPr>
            <p:spPr>
              <a:xfrm>
                <a:off x="1997765" y="4903710"/>
                <a:ext cx="1071900" cy="688500"/>
              </a:xfrm>
              <a:prstGeom prst="straightConnector1">
                <a:avLst/>
              </a:prstGeom>
              <a:noFill/>
              <a:ln cap="flat" cmpd="sng" w="12700">
                <a:solidFill>
                  <a:srgbClr val="4A7DBA"/>
                </a:solidFill>
                <a:prstDash val="solid"/>
                <a:round/>
                <a:headEnd len="sm" w="sm" type="none"/>
                <a:tailEnd len="med" w="med" type="stealth"/>
              </a:ln>
            </p:spPr>
          </p:cxnSp>
          <p:sp>
            <p:nvSpPr>
              <p:cNvPr id="1203" name="Google Shape;1203;g6c6c87539d_0_1105"/>
              <p:cNvSpPr txBox="1"/>
              <p:nvPr/>
            </p:nvSpPr>
            <p:spPr>
              <a:xfrm>
                <a:off x="1900808" y="4085173"/>
                <a:ext cx="372900" cy="314400"/>
              </a:xfrm>
              <a:prstGeom prst="rect">
                <a:avLst/>
              </a:prstGeom>
              <a:blipFill rotWithShape="1">
                <a:blip r:embed="rId2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4" name="Google Shape;1204;g6c6c87539d_0_1105"/>
              <p:cNvSpPr txBox="1"/>
              <p:nvPr/>
            </p:nvSpPr>
            <p:spPr>
              <a:xfrm>
                <a:off x="2001913" y="4743023"/>
                <a:ext cx="372900" cy="3144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5" name="Google Shape;1205;g6c6c87539d_0_1105"/>
              <p:cNvSpPr txBox="1"/>
              <p:nvPr/>
            </p:nvSpPr>
            <p:spPr>
              <a:xfrm>
                <a:off x="1723265" y="5115747"/>
                <a:ext cx="372600" cy="3435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6" name="Google Shape;1206;g6c6c87539d_0_1105"/>
              <p:cNvSpPr txBox="1"/>
              <p:nvPr/>
            </p:nvSpPr>
            <p:spPr>
              <a:xfrm>
                <a:off x="2045427" y="5142727"/>
                <a:ext cx="372600" cy="3435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7" name="Google Shape;1207;g6c6c87539d_0_1105"/>
              <p:cNvSpPr txBox="1"/>
              <p:nvPr/>
            </p:nvSpPr>
            <p:spPr>
              <a:xfrm>
                <a:off x="2266216" y="5639815"/>
                <a:ext cx="372600" cy="3435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8" name="Google Shape;1208;g6c6c87539d_0_1105"/>
              <p:cNvSpPr/>
              <p:nvPr/>
            </p:nvSpPr>
            <p:spPr>
              <a:xfrm>
                <a:off x="4296089" y="5406391"/>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09" name="Google Shape;1209;g6c6c87539d_0_1105"/>
              <p:cNvCxnSpPr/>
              <p:nvPr/>
            </p:nvCxnSpPr>
            <p:spPr>
              <a:xfrm>
                <a:off x="4457005" y="5728226"/>
                <a:ext cx="0" cy="431700"/>
              </a:xfrm>
              <a:prstGeom prst="straightConnector1">
                <a:avLst/>
              </a:prstGeom>
              <a:noFill/>
              <a:ln cap="flat" cmpd="sng" w="12700">
                <a:solidFill>
                  <a:srgbClr val="FF0000"/>
                </a:solidFill>
                <a:prstDash val="solid"/>
                <a:round/>
                <a:headEnd len="med" w="med" type="stealth"/>
                <a:tailEnd len="sm" w="sm" type="none"/>
              </a:ln>
            </p:spPr>
          </p:cxnSp>
          <p:sp>
            <p:nvSpPr>
              <p:cNvPr id="1210" name="Google Shape;1210;g6c6c87539d_0_1105"/>
              <p:cNvSpPr txBox="1"/>
              <p:nvPr/>
            </p:nvSpPr>
            <p:spPr>
              <a:xfrm>
                <a:off x="4264442" y="5395289"/>
                <a:ext cx="372600" cy="343500"/>
              </a:xfrm>
              <a:prstGeom prst="rect">
                <a:avLst/>
              </a:prstGeom>
              <a:blipFill rotWithShape="1">
                <a:blip r:embed="rId3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11" name="Google Shape;1211;g6c6c87539d_0_1105"/>
              <p:cNvSpPr txBox="1"/>
              <p:nvPr/>
            </p:nvSpPr>
            <p:spPr>
              <a:xfrm>
                <a:off x="4351503" y="4985225"/>
                <a:ext cx="372600" cy="3435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212" name="Google Shape;1212;g6c6c87539d_0_1105"/>
              <p:cNvGrpSpPr/>
              <p:nvPr/>
            </p:nvGrpSpPr>
            <p:grpSpPr>
              <a:xfrm>
                <a:off x="4264109" y="4589916"/>
                <a:ext cx="372600" cy="343500"/>
                <a:chOff x="4244965" y="4572059"/>
                <a:chExt cx="372600" cy="343500"/>
              </a:xfrm>
            </p:grpSpPr>
            <p:sp>
              <p:nvSpPr>
                <p:cNvPr id="1213" name="Google Shape;1213;g6c6c87539d_0_1105"/>
                <p:cNvSpPr txBox="1"/>
                <p:nvPr/>
              </p:nvSpPr>
              <p:spPr>
                <a:xfrm>
                  <a:off x="4244965" y="4572059"/>
                  <a:ext cx="372600" cy="3435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14" name="Google Shape;1214;g6c6c87539d_0_1105"/>
                <p:cNvSpPr/>
                <p:nvPr/>
              </p:nvSpPr>
              <p:spPr>
                <a:xfrm>
                  <a:off x="4282495" y="45822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215" name="Google Shape;1215;g6c6c87539d_0_1105"/>
              <p:cNvGrpSpPr/>
              <p:nvPr/>
            </p:nvGrpSpPr>
            <p:grpSpPr>
              <a:xfrm>
                <a:off x="4257809" y="3631912"/>
                <a:ext cx="372600" cy="343500"/>
                <a:chOff x="4244965" y="4572059"/>
                <a:chExt cx="372600" cy="343500"/>
              </a:xfrm>
            </p:grpSpPr>
            <p:sp>
              <p:nvSpPr>
                <p:cNvPr id="1216" name="Google Shape;1216;g6c6c87539d_0_1105"/>
                <p:cNvSpPr txBox="1"/>
                <p:nvPr/>
              </p:nvSpPr>
              <p:spPr>
                <a:xfrm>
                  <a:off x="4244965" y="4572059"/>
                  <a:ext cx="372600" cy="3435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17" name="Google Shape;1217;g6c6c87539d_0_1105"/>
                <p:cNvSpPr/>
                <p:nvPr/>
              </p:nvSpPr>
              <p:spPr>
                <a:xfrm>
                  <a:off x="4282495" y="4582210"/>
                  <a:ext cx="321300" cy="321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1218" name="Google Shape;1218;g6c6c87539d_0_1105"/>
              <p:cNvCxnSpPr/>
              <p:nvPr/>
            </p:nvCxnSpPr>
            <p:spPr>
              <a:xfrm>
                <a:off x="4450766" y="4915538"/>
                <a:ext cx="0" cy="431700"/>
              </a:xfrm>
              <a:prstGeom prst="straightConnector1">
                <a:avLst/>
              </a:prstGeom>
              <a:noFill/>
              <a:ln cap="flat" cmpd="sng" w="12700">
                <a:solidFill>
                  <a:srgbClr val="FF0000"/>
                </a:solidFill>
                <a:prstDash val="solid"/>
                <a:round/>
                <a:headEnd len="med" w="med" type="stealth"/>
                <a:tailEnd len="sm" w="sm" type="none"/>
              </a:ln>
            </p:spPr>
          </p:cxnSp>
          <p:cxnSp>
            <p:nvCxnSpPr>
              <p:cNvPr id="1219" name="Google Shape;1219;g6c6c87539d_0_1105"/>
              <p:cNvCxnSpPr/>
              <p:nvPr/>
            </p:nvCxnSpPr>
            <p:spPr>
              <a:xfrm>
                <a:off x="4443549" y="3975391"/>
                <a:ext cx="0" cy="431700"/>
              </a:xfrm>
              <a:prstGeom prst="straightConnector1">
                <a:avLst/>
              </a:prstGeom>
              <a:noFill/>
              <a:ln cap="flat" cmpd="sng" w="12700">
                <a:solidFill>
                  <a:srgbClr val="FF0000"/>
                </a:solidFill>
                <a:prstDash val="solid"/>
                <a:round/>
                <a:headEnd len="med" w="med" type="stealth"/>
                <a:tailEnd len="sm" w="sm" type="none"/>
              </a:ln>
            </p:spPr>
          </p:cxnSp>
          <p:sp>
            <p:nvSpPr>
              <p:cNvPr id="1220" name="Google Shape;1220;g6c6c87539d_0_1105"/>
              <p:cNvSpPr txBox="1"/>
              <p:nvPr/>
            </p:nvSpPr>
            <p:spPr>
              <a:xfrm>
                <a:off x="4385675" y="3265610"/>
                <a:ext cx="372600" cy="343500"/>
              </a:xfrm>
              <a:prstGeom prst="rect">
                <a:avLst/>
              </a:prstGeom>
              <a:blipFill rotWithShape="1">
                <a:blip r:embed="rId3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21" name="Google Shape;1221;g6c6c87539d_0_1105"/>
              <p:cNvCxnSpPr/>
              <p:nvPr/>
            </p:nvCxnSpPr>
            <p:spPr>
              <a:xfrm>
                <a:off x="4443549" y="3211612"/>
                <a:ext cx="0" cy="431700"/>
              </a:xfrm>
              <a:prstGeom prst="straightConnector1">
                <a:avLst/>
              </a:prstGeom>
              <a:noFill/>
              <a:ln cap="flat" cmpd="sng" w="12700">
                <a:solidFill>
                  <a:srgbClr val="FF0000"/>
                </a:solidFill>
                <a:prstDash val="solid"/>
                <a:round/>
                <a:headEnd len="sm" w="sm" type="none"/>
                <a:tailEnd len="med" w="med" type="stealth"/>
              </a:ln>
            </p:spPr>
          </p:cxnSp>
          <p:cxnSp>
            <p:nvCxnSpPr>
              <p:cNvPr id="1222" name="Google Shape;1222;g6c6c87539d_0_1105"/>
              <p:cNvCxnSpPr/>
              <p:nvPr/>
            </p:nvCxnSpPr>
            <p:spPr>
              <a:xfrm flipH="1" rot="10800000">
                <a:off x="3476920" y="3772201"/>
                <a:ext cx="709800" cy="7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1223" name="Google Shape;1223;g6c6c87539d_0_1105"/>
              <p:cNvCxnSpPr/>
              <p:nvPr/>
            </p:nvCxnSpPr>
            <p:spPr>
              <a:xfrm flipH="1" rot="10800000">
                <a:off x="3472327" y="4743534"/>
                <a:ext cx="709800" cy="7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1224" name="Google Shape;1224;g6c6c87539d_0_1105"/>
              <p:cNvCxnSpPr/>
              <p:nvPr/>
            </p:nvCxnSpPr>
            <p:spPr>
              <a:xfrm flipH="1" rot="10800000">
                <a:off x="3476920" y="5582491"/>
                <a:ext cx="709800" cy="7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1225" name="Google Shape;1225;g6c6c87539d_0_1105"/>
              <p:cNvCxnSpPr/>
              <p:nvPr/>
            </p:nvCxnSpPr>
            <p:spPr>
              <a:xfrm>
                <a:off x="4622912" y="3772247"/>
                <a:ext cx="980700" cy="396600"/>
              </a:xfrm>
              <a:prstGeom prst="straightConnector1">
                <a:avLst/>
              </a:prstGeom>
              <a:noFill/>
              <a:ln cap="flat" cmpd="sng" w="12700">
                <a:solidFill>
                  <a:srgbClr val="4A7DBA"/>
                </a:solidFill>
                <a:prstDash val="solid"/>
                <a:round/>
                <a:headEnd len="sm" w="sm" type="none"/>
                <a:tailEnd len="med" w="med" type="stealth"/>
              </a:ln>
            </p:spPr>
          </p:cxnSp>
          <p:cxnSp>
            <p:nvCxnSpPr>
              <p:cNvPr id="1226" name="Google Shape;1226;g6c6c87539d_0_1105"/>
              <p:cNvCxnSpPr>
                <a:endCxn id="1196" idx="1"/>
              </p:cNvCxnSpPr>
              <p:nvPr/>
            </p:nvCxnSpPr>
            <p:spPr>
              <a:xfrm>
                <a:off x="4571829" y="3920998"/>
                <a:ext cx="1013400" cy="967500"/>
              </a:xfrm>
              <a:prstGeom prst="straightConnector1">
                <a:avLst/>
              </a:prstGeom>
              <a:noFill/>
              <a:ln cap="flat" cmpd="sng" w="12700">
                <a:solidFill>
                  <a:srgbClr val="4A7DBA"/>
                </a:solidFill>
                <a:prstDash val="solid"/>
                <a:round/>
                <a:headEnd len="sm" w="sm" type="none"/>
                <a:tailEnd len="med" w="med" type="stealth"/>
              </a:ln>
            </p:spPr>
          </p:cxnSp>
          <p:cxnSp>
            <p:nvCxnSpPr>
              <p:cNvPr id="1227" name="Google Shape;1227;g6c6c87539d_0_1105"/>
              <p:cNvCxnSpPr>
                <a:stCxn id="1214" idx="7"/>
                <a:endCxn id="1174" idx="1"/>
              </p:cNvCxnSpPr>
              <p:nvPr/>
            </p:nvCxnSpPr>
            <p:spPr>
              <a:xfrm flipH="1" rot="10800000">
                <a:off x="4575886" y="4270320"/>
                <a:ext cx="945300" cy="376800"/>
              </a:xfrm>
              <a:prstGeom prst="straightConnector1">
                <a:avLst/>
              </a:prstGeom>
              <a:noFill/>
              <a:ln cap="flat" cmpd="sng" w="12700">
                <a:solidFill>
                  <a:srgbClr val="4A7DBA"/>
                </a:solidFill>
                <a:prstDash val="solid"/>
                <a:round/>
                <a:headEnd len="sm" w="sm" type="none"/>
                <a:tailEnd len="med" w="med" type="stealth"/>
              </a:ln>
            </p:spPr>
          </p:cxnSp>
          <p:cxnSp>
            <p:nvCxnSpPr>
              <p:cNvPr id="1228" name="Google Shape;1228;g6c6c87539d_0_1105"/>
              <p:cNvCxnSpPr>
                <a:endCxn id="1196" idx="2"/>
              </p:cNvCxnSpPr>
              <p:nvPr/>
            </p:nvCxnSpPr>
            <p:spPr>
              <a:xfrm>
                <a:off x="4629776" y="4788495"/>
                <a:ext cx="908400" cy="213600"/>
              </a:xfrm>
              <a:prstGeom prst="straightConnector1">
                <a:avLst/>
              </a:prstGeom>
              <a:noFill/>
              <a:ln cap="flat" cmpd="sng" w="12700">
                <a:solidFill>
                  <a:srgbClr val="4A7DBA"/>
                </a:solidFill>
                <a:prstDash val="solid"/>
                <a:round/>
                <a:headEnd len="sm" w="sm" type="none"/>
                <a:tailEnd len="med" w="med" type="stealth"/>
              </a:ln>
            </p:spPr>
          </p:cxnSp>
          <p:cxnSp>
            <p:nvCxnSpPr>
              <p:cNvPr id="1229" name="Google Shape;1229;g6c6c87539d_0_1105"/>
              <p:cNvCxnSpPr/>
              <p:nvPr/>
            </p:nvCxnSpPr>
            <p:spPr>
              <a:xfrm flipH="1" rot="10800000">
                <a:off x="4559793" y="4391179"/>
                <a:ext cx="1024800" cy="1037100"/>
              </a:xfrm>
              <a:prstGeom prst="straightConnector1">
                <a:avLst/>
              </a:prstGeom>
              <a:noFill/>
              <a:ln cap="flat" cmpd="sng" w="12700">
                <a:solidFill>
                  <a:srgbClr val="4A7DBA"/>
                </a:solidFill>
                <a:prstDash val="solid"/>
                <a:round/>
                <a:headEnd len="sm" w="sm" type="none"/>
                <a:tailEnd len="med" w="med" type="stealth"/>
              </a:ln>
            </p:spPr>
          </p:cxnSp>
          <p:cxnSp>
            <p:nvCxnSpPr>
              <p:cNvPr id="1230" name="Google Shape;1230;g6c6c87539d_0_1105"/>
              <p:cNvCxnSpPr>
                <a:stCxn id="1210" idx="3"/>
              </p:cNvCxnSpPr>
              <p:nvPr/>
            </p:nvCxnSpPr>
            <p:spPr>
              <a:xfrm flipH="1" rot="10800000">
                <a:off x="4637042" y="5163839"/>
                <a:ext cx="1036200" cy="403200"/>
              </a:xfrm>
              <a:prstGeom prst="straightConnector1">
                <a:avLst/>
              </a:prstGeom>
              <a:noFill/>
              <a:ln cap="flat" cmpd="sng" w="12700">
                <a:solidFill>
                  <a:srgbClr val="4A7DBA"/>
                </a:solidFill>
                <a:prstDash val="solid"/>
                <a:round/>
                <a:headEnd len="sm" w="sm" type="none"/>
                <a:tailEnd len="med" w="med" type="stealth"/>
              </a:ln>
            </p:spPr>
          </p:cxnSp>
          <p:sp>
            <p:nvSpPr>
              <p:cNvPr id="1231" name="Google Shape;1231;g6c6c87539d_0_1105"/>
              <p:cNvSpPr txBox="1"/>
              <p:nvPr/>
            </p:nvSpPr>
            <p:spPr>
              <a:xfrm>
                <a:off x="4369126" y="5786764"/>
                <a:ext cx="372600" cy="3435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232" name="Google Shape;1232;g6c6c87539d_0_1105"/>
            <p:cNvSpPr/>
            <p:nvPr/>
          </p:nvSpPr>
          <p:spPr>
            <a:xfrm>
              <a:off x="1375212" y="2718717"/>
              <a:ext cx="1300500" cy="33153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3" name="Google Shape;1233;g6c6c87539d_0_1105"/>
            <p:cNvSpPr/>
            <p:nvPr/>
          </p:nvSpPr>
          <p:spPr>
            <a:xfrm>
              <a:off x="2944795" y="2716789"/>
              <a:ext cx="1300500" cy="32979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4" name="Google Shape;1234;g6c6c87539d_0_1105"/>
            <p:cNvSpPr/>
            <p:nvPr/>
          </p:nvSpPr>
          <p:spPr>
            <a:xfrm>
              <a:off x="4494654" y="2709166"/>
              <a:ext cx="1300500" cy="32892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5" name="Google Shape;1235;g6c6c87539d_0_1105"/>
            <p:cNvSpPr/>
            <p:nvPr/>
          </p:nvSpPr>
          <p:spPr>
            <a:xfrm>
              <a:off x="6065502" y="2709166"/>
              <a:ext cx="1300500" cy="32892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6" name="Google Shape;1236;g6c6c87539d_0_1105"/>
            <p:cNvSpPr/>
            <p:nvPr/>
          </p:nvSpPr>
          <p:spPr>
            <a:xfrm>
              <a:off x="3612542" y="2255660"/>
              <a:ext cx="82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2</a:t>
              </a:r>
              <a:endParaRPr b="0" i="0" sz="1800" u="none" cap="none" strike="noStrike">
                <a:solidFill>
                  <a:schemeClr val="dk1"/>
                </a:solidFill>
                <a:latin typeface="Calibri"/>
                <a:ea typeface="Calibri"/>
                <a:cs typeface="Calibri"/>
                <a:sym typeface="Calibri"/>
              </a:endParaRPr>
            </a:p>
          </p:txBody>
        </p:sp>
        <p:sp>
          <p:nvSpPr>
            <p:cNvPr id="1237" name="Google Shape;1237;g6c6c87539d_0_1105"/>
            <p:cNvSpPr/>
            <p:nvPr/>
          </p:nvSpPr>
          <p:spPr>
            <a:xfrm>
              <a:off x="5086808" y="2257716"/>
              <a:ext cx="766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a:t>
              </a:r>
              <a:r>
                <a:rPr b="1" i="1" lang="es-CO" sz="1800" u="none" cap="none" strike="noStrike">
                  <a:solidFill>
                    <a:srgbClr val="002060"/>
                  </a:solidFill>
                  <a:latin typeface="Calibri"/>
                  <a:ea typeface="Calibri"/>
                  <a:cs typeface="Calibri"/>
                  <a:sym typeface="Calibri"/>
                </a:rPr>
                <a:t>l</a:t>
              </a:r>
              <a:endParaRPr b="0" i="1" sz="1800" u="none" cap="none" strike="noStrike">
                <a:solidFill>
                  <a:schemeClr val="dk1"/>
                </a:solidFill>
                <a:latin typeface="Calibri"/>
                <a:ea typeface="Calibri"/>
                <a:cs typeface="Calibri"/>
                <a:sym typeface="Calibri"/>
              </a:endParaRPr>
            </a:p>
          </p:txBody>
        </p:sp>
        <p:sp>
          <p:nvSpPr>
            <p:cNvPr id="1238" name="Google Shape;1238;g6c6c87539d_0_1105"/>
            <p:cNvSpPr/>
            <p:nvPr/>
          </p:nvSpPr>
          <p:spPr>
            <a:xfrm>
              <a:off x="6538437" y="2267697"/>
              <a:ext cx="832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2060"/>
                  </a:solidFill>
                  <a:latin typeface="Calibri"/>
                  <a:ea typeface="Calibri"/>
                  <a:cs typeface="Calibri"/>
                  <a:sym typeface="Calibri"/>
                </a:rPr>
                <a:t>Capa C</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g6c6c87539d_0_1204"/>
          <p:cNvSpPr txBox="1"/>
          <p:nvPr>
            <p:ph type="title"/>
          </p:nvPr>
        </p:nvSpPr>
        <p:spPr>
          <a:xfrm>
            <a:off x="503081" y="50167"/>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FORWARD-BACKWARD</a:t>
            </a:r>
            <a:endParaRPr b="1" sz="3600" cap="small">
              <a:solidFill>
                <a:srgbClr val="A61C00"/>
              </a:solidFill>
              <a:latin typeface="Calibri"/>
              <a:ea typeface="Calibri"/>
              <a:cs typeface="Calibri"/>
              <a:sym typeface="Calibri"/>
            </a:endParaRPr>
          </a:p>
        </p:txBody>
      </p:sp>
      <p:grpSp>
        <p:nvGrpSpPr>
          <p:cNvPr id="1245" name="Google Shape;1245;g6c6c87539d_0_1204"/>
          <p:cNvGrpSpPr/>
          <p:nvPr/>
        </p:nvGrpSpPr>
        <p:grpSpPr>
          <a:xfrm>
            <a:off x="179512" y="1366764"/>
            <a:ext cx="9058388" cy="897759"/>
            <a:chOff x="92887" y="1393909"/>
            <a:chExt cx="9058388" cy="897759"/>
          </a:xfrm>
        </p:grpSpPr>
        <p:grpSp>
          <p:nvGrpSpPr>
            <p:cNvPr id="1246" name="Google Shape;1246;g6c6c87539d_0_1204"/>
            <p:cNvGrpSpPr/>
            <p:nvPr/>
          </p:nvGrpSpPr>
          <p:grpSpPr>
            <a:xfrm>
              <a:off x="7050620" y="1393909"/>
              <a:ext cx="2100655" cy="871446"/>
              <a:chOff x="1456993" y="1981394"/>
              <a:chExt cx="2100655" cy="871446"/>
            </a:xfrm>
          </p:grpSpPr>
          <p:sp>
            <p:nvSpPr>
              <p:cNvPr id="1247" name="Google Shape;1247;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8" name="Google Shape;1248;g6c6c87539d_0_1204"/>
              <p:cNvSpPr/>
              <p:nvPr/>
            </p:nvSpPr>
            <p:spPr>
              <a:xfrm>
                <a:off x="1456993" y="2241376"/>
                <a:ext cx="698100" cy="3597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49" name="Google Shape;1249;g6c6c87539d_0_1204"/>
              <p:cNvCxnSpPr/>
              <p:nvPr/>
            </p:nvCxnSpPr>
            <p:spPr>
              <a:xfrm>
                <a:off x="2155095" y="1981394"/>
                <a:ext cx="0" cy="864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50" name="Google Shape;1250;g6c6c87539d_0_1204"/>
              <p:cNvSpPr/>
              <p:nvPr/>
            </p:nvSpPr>
            <p:spPr>
              <a:xfrm>
                <a:off x="2082628" y="2225665"/>
                <a:ext cx="420900" cy="3387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51" name="Google Shape;1251;g6c6c87539d_0_1204"/>
              <p:cNvCxnSpPr/>
              <p:nvPr/>
            </p:nvCxnSpPr>
            <p:spPr>
              <a:xfrm>
                <a:off x="2555776" y="2426508"/>
                <a:ext cx="614400" cy="0"/>
              </a:xfrm>
              <a:prstGeom prst="straightConnector1">
                <a:avLst/>
              </a:prstGeom>
              <a:noFill/>
              <a:ln cap="flat" cmpd="sng" w="12700">
                <a:solidFill>
                  <a:srgbClr val="4A7DBA"/>
                </a:solidFill>
                <a:prstDash val="solid"/>
                <a:round/>
                <a:headEnd len="sm" w="sm" type="none"/>
                <a:tailEnd len="med" w="med" type="stealth"/>
              </a:ln>
            </p:spPr>
          </p:cxnSp>
          <p:sp>
            <p:nvSpPr>
              <p:cNvPr id="1252" name="Google Shape;1252;g6c6c87539d_0_1204"/>
              <p:cNvSpPr/>
              <p:nvPr/>
            </p:nvSpPr>
            <p:spPr>
              <a:xfrm>
                <a:off x="2270048" y="2116607"/>
                <a:ext cx="1287600" cy="338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253" name="Google Shape;1253;g6c6c87539d_0_1204"/>
            <p:cNvGrpSpPr/>
            <p:nvPr/>
          </p:nvGrpSpPr>
          <p:grpSpPr>
            <a:xfrm>
              <a:off x="92887" y="1403073"/>
              <a:ext cx="7210263" cy="888595"/>
              <a:chOff x="92887" y="1403073"/>
              <a:chExt cx="7210263" cy="888595"/>
            </a:xfrm>
          </p:grpSpPr>
          <p:grpSp>
            <p:nvGrpSpPr>
              <p:cNvPr id="1254" name="Google Shape;1254;g6c6c87539d_0_1204"/>
              <p:cNvGrpSpPr/>
              <p:nvPr/>
            </p:nvGrpSpPr>
            <p:grpSpPr>
              <a:xfrm>
                <a:off x="92887" y="1412776"/>
                <a:ext cx="2595975" cy="871446"/>
                <a:chOff x="844945" y="1981394"/>
                <a:chExt cx="2595975" cy="871446"/>
              </a:xfrm>
            </p:grpSpPr>
            <p:sp>
              <p:nvSpPr>
                <p:cNvPr id="1255" name="Google Shape;1255;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56" name="Google Shape;1256;g6c6c87539d_0_1204"/>
                <p:cNvCxnSpPr/>
                <p:nvPr/>
              </p:nvCxnSpPr>
              <p:spPr>
                <a:xfrm>
                  <a:off x="861372" y="2420888"/>
                  <a:ext cx="614400" cy="0"/>
                </a:xfrm>
                <a:prstGeom prst="straightConnector1">
                  <a:avLst/>
                </a:prstGeom>
                <a:noFill/>
                <a:ln cap="flat" cmpd="sng" w="12700">
                  <a:solidFill>
                    <a:srgbClr val="4A7DBA"/>
                  </a:solidFill>
                  <a:prstDash val="solid"/>
                  <a:round/>
                  <a:headEnd len="sm" w="sm" type="none"/>
                  <a:tailEnd len="med" w="med" type="stealth"/>
                </a:ln>
              </p:spPr>
            </p:cxnSp>
            <p:sp>
              <p:nvSpPr>
                <p:cNvPr id="1257" name="Google Shape;1257;g6c6c87539d_0_1204"/>
                <p:cNvSpPr txBox="1"/>
                <p:nvPr/>
              </p:nvSpPr>
              <p:spPr>
                <a:xfrm>
                  <a:off x="844945" y="2157350"/>
                  <a:ext cx="612000" cy="400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58" name="Google Shape;1258;g6c6c87539d_0_1204"/>
                <p:cNvSpPr/>
                <p:nvPr/>
              </p:nvSpPr>
              <p:spPr>
                <a:xfrm>
                  <a:off x="1456993" y="2241376"/>
                  <a:ext cx="698100" cy="3441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59" name="Google Shape;1259;g6c6c87539d_0_1204"/>
                <p:cNvCxnSpPr/>
                <p:nvPr/>
              </p:nvCxnSpPr>
              <p:spPr>
                <a:xfrm>
                  <a:off x="2155095" y="1981394"/>
                  <a:ext cx="0" cy="864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60" name="Google Shape;1260;g6c6c87539d_0_1204"/>
                <p:cNvSpPr/>
                <p:nvPr/>
              </p:nvSpPr>
              <p:spPr>
                <a:xfrm>
                  <a:off x="2082628" y="2225665"/>
                  <a:ext cx="435300" cy="3441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61" name="Google Shape;1261;g6c6c87539d_0_1204"/>
                <p:cNvCxnSpPr/>
                <p:nvPr/>
              </p:nvCxnSpPr>
              <p:spPr>
                <a:xfrm>
                  <a:off x="2555776" y="2426508"/>
                  <a:ext cx="614400" cy="0"/>
                </a:xfrm>
                <a:prstGeom prst="straightConnector1">
                  <a:avLst/>
                </a:prstGeom>
                <a:noFill/>
                <a:ln cap="flat" cmpd="sng" w="12700">
                  <a:solidFill>
                    <a:srgbClr val="4A7DBA"/>
                  </a:solidFill>
                  <a:prstDash val="solid"/>
                  <a:round/>
                  <a:headEnd len="sm" w="sm" type="none"/>
                  <a:tailEnd len="med" w="med" type="stealth"/>
                </a:ln>
              </p:spPr>
            </p:cxnSp>
            <p:sp>
              <p:nvSpPr>
                <p:cNvPr id="1262" name="Google Shape;1262;g6c6c87539d_0_1204"/>
                <p:cNvSpPr/>
                <p:nvPr/>
              </p:nvSpPr>
              <p:spPr>
                <a:xfrm>
                  <a:off x="2153320" y="2140280"/>
                  <a:ext cx="1287600" cy="3441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263" name="Google Shape;1263;g6c6c87539d_0_1204"/>
              <p:cNvGrpSpPr/>
              <p:nvPr/>
            </p:nvGrpSpPr>
            <p:grpSpPr>
              <a:xfrm>
                <a:off x="2392785" y="1420222"/>
                <a:ext cx="1983927" cy="871446"/>
                <a:chOff x="1456993" y="1981394"/>
                <a:chExt cx="1983927" cy="871446"/>
              </a:xfrm>
            </p:grpSpPr>
            <p:sp>
              <p:nvSpPr>
                <p:cNvPr id="1264" name="Google Shape;1264;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5" name="Google Shape;1265;g6c6c87539d_0_1204"/>
                <p:cNvSpPr/>
                <p:nvPr/>
              </p:nvSpPr>
              <p:spPr>
                <a:xfrm>
                  <a:off x="1456993" y="2241376"/>
                  <a:ext cx="698100" cy="3441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66" name="Google Shape;1266;g6c6c87539d_0_1204"/>
                <p:cNvCxnSpPr/>
                <p:nvPr/>
              </p:nvCxnSpPr>
              <p:spPr>
                <a:xfrm>
                  <a:off x="2155095" y="1981394"/>
                  <a:ext cx="0" cy="864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67" name="Google Shape;1267;g6c6c87539d_0_1204"/>
                <p:cNvSpPr/>
                <p:nvPr/>
              </p:nvSpPr>
              <p:spPr>
                <a:xfrm>
                  <a:off x="2082628" y="2225665"/>
                  <a:ext cx="435300" cy="3441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68" name="Google Shape;1268;g6c6c87539d_0_1204"/>
                <p:cNvCxnSpPr/>
                <p:nvPr/>
              </p:nvCxnSpPr>
              <p:spPr>
                <a:xfrm>
                  <a:off x="2555776" y="2426508"/>
                  <a:ext cx="614400" cy="0"/>
                </a:xfrm>
                <a:prstGeom prst="straightConnector1">
                  <a:avLst/>
                </a:prstGeom>
                <a:noFill/>
                <a:ln cap="flat" cmpd="sng" w="12700">
                  <a:solidFill>
                    <a:srgbClr val="4A7DBA"/>
                  </a:solidFill>
                  <a:prstDash val="solid"/>
                  <a:round/>
                  <a:headEnd len="sm" w="sm" type="none"/>
                  <a:tailEnd len="med" w="med" type="stealth"/>
                </a:ln>
              </p:spPr>
            </p:cxnSp>
            <p:sp>
              <p:nvSpPr>
                <p:cNvPr id="1269" name="Google Shape;1269;g6c6c87539d_0_1204"/>
                <p:cNvSpPr/>
                <p:nvPr/>
              </p:nvSpPr>
              <p:spPr>
                <a:xfrm>
                  <a:off x="2153320" y="2140280"/>
                  <a:ext cx="1287600" cy="3441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270" name="Google Shape;1270;g6c6c87539d_0_1204"/>
              <p:cNvGrpSpPr/>
              <p:nvPr/>
            </p:nvGrpSpPr>
            <p:grpSpPr>
              <a:xfrm>
                <a:off x="5387834" y="1403073"/>
                <a:ext cx="1915316" cy="871446"/>
                <a:chOff x="1475657" y="1981394"/>
                <a:chExt cx="1915316" cy="871446"/>
              </a:xfrm>
            </p:grpSpPr>
            <p:sp>
              <p:nvSpPr>
                <p:cNvPr id="1271" name="Google Shape;1271;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2" name="Google Shape;1272;g6c6c87539d_0_1204"/>
                <p:cNvSpPr/>
                <p:nvPr/>
              </p:nvSpPr>
              <p:spPr>
                <a:xfrm>
                  <a:off x="1522919" y="2086882"/>
                  <a:ext cx="554100" cy="6033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73" name="Google Shape;1273;g6c6c87539d_0_1204"/>
                <p:cNvCxnSpPr/>
                <p:nvPr/>
              </p:nvCxnSpPr>
              <p:spPr>
                <a:xfrm>
                  <a:off x="2155095" y="1981394"/>
                  <a:ext cx="0" cy="864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74" name="Google Shape;1274;g6c6c87539d_0_1204"/>
                <p:cNvSpPr/>
                <p:nvPr/>
              </p:nvSpPr>
              <p:spPr>
                <a:xfrm>
                  <a:off x="2082628" y="2225665"/>
                  <a:ext cx="401700" cy="348000"/>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75" name="Google Shape;1275;g6c6c87539d_0_1204"/>
                <p:cNvCxnSpPr/>
                <p:nvPr/>
              </p:nvCxnSpPr>
              <p:spPr>
                <a:xfrm>
                  <a:off x="2555776" y="2426508"/>
                  <a:ext cx="614400" cy="0"/>
                </a:xfrm>
                <a:prstGeom prst="straightConnector1">
                  <a:avLst/>
                </a:prstGeom>
                <a:noFill/>
                <a:ln cap="flat" cmpd="sng" w="12700">
                  <a:solidFill>
                    <a:srgbClr val="4A7DBA"/>
                  </a:solidFill>
                  <a:prstDash val="solid"/>
                  <a:round/>
                  <a:headEnd len="sm" w="sm" type="none"/>
                  <a:tailEnd len="med" w="med" type="stealth"/>
                </a:ln>
              </p:spPr>
            </p:cxnSp>
            <p:sp>
              <p:nvSpPr>
                <p:cNvPr id="1276" name="Google Shape;1276;g6c6c87539d_0_1204"/>
                <p:cNvSpPr/>
                <p:nvPr/>
              </p:nvSpPr>
              <p:spPr>
                <a:xfrm>
                  <a:off x="2334673" y="2026128"/>
                  <a:ext cx="1056300" cy="359700"/>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277" name="Google Shape;1277;g6c6c87539d_0_1204"/>
              <p:cNvSpPr/>
              <p:nvPr/>
            </p:nvSpPr>
            <p:spPr>
              <a:xfrm>
                <a:off x="4439073" y="1579107"/>
                <a:ext cx="1287600" cy="359700"/>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78" name="Google Shape;1278;g6c6c87539d_0_1204"/>
              <p:cNvCxnSpPr/>
              <p:nvPr/>
            </p:nvCxnSpPr>
            <p:spPr>
              <a:xfrm>
                <a:off x="4773550" y="1867676"/>
                <a:ext cx="614400" cy="0"/>
              </a:xfrm>
              <a:prstGeom prst="straightConnector1">
                <a:avLst/>
              </a:prstGeom>
              <a:noFill/>
              <a:ln cap="flat" cmpd="sng" w="12700">
                <a:solidFill>
                  <a:srgbClr val="4A7DBA"/>
                </a:solidFill>
                <a:prstDash val="solid"/>
                <a:round/>
                <a:headEnd len="sm" w="sm" type="none"/>
                <a:tailEnd len="med" w="med" type="stealth"/>
              </a:ln>
            </p:spPr>
          </p:cxnSp>
          <p:cxnSp>
            <p:nvCxnSpPr>
              <p:cNvPr id="1279" name="Google Shape;1279;g6c6c87539d_0_1204"/>
              <p:cNvCxnSpPr/>
              <p:nvPr/>
            </p:nvCxnSpPr>
            <p:spPr>
              <a:xfrm>
                <a:off x="4252636" y="1867676"/>
                <a:ext cx="379200" cy="0"/>
              </a:xfrm>
              <a:prstGeom prst="straightConnector1">
                <a:avLst/>
              </a:prstGeom>
              <a:noFill/>
              <a:ln cap="flat" cmpd="sng" w="25400">
                <a:solidFill>
                  <a:srgbClr val="4A7DBA"/>
                </a:solidFill>
                <a:prstDash val="dash"/>
                <a:round/>
                <a:headEnd len="sm" w="sm" type="none"/>
                <a:tailEnd len="sm" w="sm" type="none"/>
              </a:ln>
            </p:spPr>
          </p:cxnSp>
        </p:grpSp>
      </p:grpSp>
      <p:grpSp>
        <p:nvGrpSpPr>
          <p:cNvPr id="1280" name="Google Shape;1280;g6c6c87539d_0_1204"/>
          <p:cNvGrpSpPr/>
          <p:nvPr/>
        </p:nvGrpSpPr>
        <p:grpSpPr>
          <a:xfrm>
            <a:off x="3646731" y="2344954"/>
            <a:ext cx="2167008" cy="514500"/>
            <a:chOff x="4980060" y="4474163"/>
            <a:chExt cx="2292402" cy="514500"/>
          </a:xfrm>
        </p:grpSpPr>
        <p:sp>
          <p:nvSpPr>
            <p:cNvPr id="1281" name="Google Shape;1281;g6c6c87539d_0_1204"/>
            <p:cNvSpPr/>
            <p:nvPr/>
          </p:nvSpPr>
          <p:spPr>
            <a:xfrm>
              <a:off x="4994862" y="4474163"/>
              <a:ext cx="22776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2" name="Google Shape;1282;g6c6c87539d_0_1204"/>
            <p:cNvSpPr/>
            <p:nvPr/>
          </p:nvSpPr>
          <p:spPr>
            <a:xfrm>
              <a:off x="4980060" y="4533339"/>
              <a:ext cx="2062800" cy="40170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283" name="Google Shape;1283;g6c6c87539d_0_1204"/>
          <p:cNvGrpSpPr/>
          <p:nvPr/>
        </p:nvGrpSpPr>
        <p:grpSpPr>
          <a:xfrm>
            <a:off x="3660598" y="2997008"/>
            <a:ext cx="2146286" cy="514500"/>
            <a:chOff x="350520" y="2597232"/>
            <a:chExt cx="2007000" cy="514500"/>
          </a:xfrm>
        </p:grpSpPr>
        <p:sp>
          <p:nvSpPr>
            <p:cNvPr id="1284" name="Google Shape;1284;g6c6c87539d_0_1204"/>
            <p:cNvSpPr txBox="1"/>
            <p:nvPr/>
          </p:nvSpPr>
          <p:spPr>
            <a:xfrm>
              <a:off x="380598" y="2732010"/>
              <a:ext cx="960900" cy="255600"/>
            </a:xfrm>
            <a:prstGeom prst="rect">
              <a:avLst/>
            </a:prstGeom>
            <a:blipFill rotWithShape="1">
              <a:blip r:embed="rId18">
                <a:alphaModFix/>
              </a:blip>
              <a:stretch>
                <a:fillRect b="-30947" l="-2377" r="-6548" t="-23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85" name="Google Shape;1285;g6c6c87539d_0_1204"/>
            <p:cNvSpPr/>
            <p:nvPr/>
          </p:nvSpPr>
          <p:spPr>
            <a:xfrm>
              <a:off x="350520" y="2597232"/>
              <a:ext cx="2007000" cy="5145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286" name="Google Shape;1286;g6c6c87539d_0_1204"/>
          <p:cNvGrpSpPr/>
          <p:nvPr/>
        </p:nvGrpSpPr>
        <p:grpSpPr>
          <a:xfrm>
            <a:off x="810224" y="3513671"/>
            <a:ext cx="8527690" cy="1040259"/>
            <a:chOff x="723599" y="1251409"/>
            <a:chExt cx="8527690" cy="1040259"/>
          </a:xfrm>
        </p:grpSpPr>
        <p:grpSp>
          <p:nvGrpSpPr>
            <p:cNvPr id="1287" name="Google Shape;1287;g6c6c87539d_0_1204"/>
            <p:cNvGrpSpPr/>
            <p:nvPr/>
          </p:nvGrpSpPr>
          <p:grpSpPr>
            <a:xfrm>
              <a:off x="7069284" y="1251409"/>
              <a:ext cx="2182005" cy="1013946"/>
              <a:chOff x="1475657" y="1838894"/>
              <a:chExt cx="2182005" cy="1013946"/>
            </a:xfrm>
          </p:grpSpPr>
          <p:sp>
            <p:nvSpPr>
              <p:cNvPr id="1288" name="Google Shape;1288;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9" name="Google Shape;1289;g6c6c87539d_0_1204"/>
              <p:cNvSpPr/>
              <p:nvPr/>
            </p:nvSpPr>
            <p:spPr>
              <a:xfrm>
                <a:off x="1662838" y="2188079"/>
                <a:ext cx="698100" cy="338700"/>
              </a:xfrm>
              <a:prstGeom prst="rect">
                <a:avLst/>
              </a:prstGeom>
              <a:blipFill rotWithShape="1">
                <a:blip r:embed="rId19">
                  <a:alphaModFix/>
                </a:blip>
                <a:stretch>
                  <a:fillRect b="-10907" l="-878"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90" name="Google Shape;1290;g6c6c87539d_0_1204"/>
              <p:cNvCxnSpPr/>
              <p:nvPr/>
            </p:nvCxnSpPr>
            <p:spPr>
              <a:xfrm>
                <a:off x="2555776" y="2426508"/>
                <a:ext cx="614400" cy="0"/>
              </a:xfrm>
              <a:prstGeom prst="straightConnector1">
                <a:avLst/>
              </a:prstGeom>
              <a:noFill/>
              <a:ln cap="flat" cmpd="sng" w="25400">
                <a:solidFill>
                  <a:srgbClr val="FF0000"/>
                </a:solidFill>
                <a:prstDash val="solid"/>
                <a:round/>
                <a:headEnd len="med" w="med" type="stealth"/>
                <a:tailEnd len="sm" w="sm" type="none"/>
              </a:ln>
            </p:spPr>
          </p:cxnSp>
          <p:sp>
            <p:nvSpPr>
              <p:cNvPr id="1291" name="Google Shape;1291;g6c6c87539d_0_1204"/>
              <p:cNvSpPr/>
              <p:nvPr/>
            </p:nvSpPr>
            <p:spPr>
              <a:xfrm>
                <a:off x="2370062" y="1838894"/>
                <a:ext cx="1287600" cy="560400"/>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292" name="Google Shape;1292;g6c6c87539d_0_1204"/>
            <p:cNvGrpSpPr/>
            <p:nvPr/>
          </p:nvGrpSpPr>
          <p:grpSpPr>
            <a:xfrm>
              <a:off x="723599" y="1410519"/>
              <a:ext cx="6358754" cy="881149"/>
              <a:chOff x="723599" y="1410519"/>
              <a:chExt cx="6358754" cy="881149"/>
            </a:xfrm>
          </p:grpSpPr>
          <p:grpSp>
            <p:nvGrpSpPr>
              <p:cNvPr id="1293" name="Google Shape;1293;g6c6c87539d_0_1204"/>
              <p:cNvGrpSpPr/>
              <p:nvPr/>
            </p:nvGrpSpPr>
            <p:grpSpPr>
              <a:xfrm>
                <a:off x="723599" y="1420222"/>
                <a:ext cx="1694519" cy="864000"/>
                <a:chOff x="1475657" y="1988840"/>
                <a:chExt cx="1694519" cy="864000"/>
              </a:xfrm>
            </p:grpSpPr>
            <p:sp>
              <p:nvSpPr>
                <p:cNvPr id="1294" name="Google Shape;1294;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95" name="Google Shape;1295;g6c6c87539d_0_1204"/>
                <p:cNvCxnSpPr/>
                <p:nvPr/>
              </p:nvCxnSpPr>
              <p:spPr>
                <a:xfrm>
                  <a:off x="2555776" y="2426508"/>
                  <a:ext cx="614400" cy="0"/>
                </a:xfrm>
                <a:prstGeom prst="straightConnector1">
                  <a:avLst/>
                </a:prstGeom>
                <a:noFill/>
                <a:ln cap="flat" cmpd="sng" w="25400">
                  <a:solidFill>
                    <a:srgbClr val="FF0000"/>
                  </a:solidFill>
                  <a:prstDash val="solid"/>
                  <a:round/>
                  <a:headEnd len="med" w="med" type="stealth"/>
                  <a:tailEnd len="sm" w="sm" type="none"/>
                </a:ln>
              </p:spPr>
            </p:cxnSp>
          </p:grpSp>
          <p:grpSp>
            <p:nvGrpSpPr>
              <p:cNvPr id="1296" name="Google Shape;1296;g6c6c87539d_0_1204"/>
              <p:cNvGrpSpPr/>
              <p:nvPr/>
            </p:nvGrpSpPr>
            <p:grpSpPr>
              <a:xfrm>
                <a:off x="2411449" y="1427668"/>
                <a:ext cx="1694519" cy="864000"/>
                <a:chOff x="1475657" y="1988840"/>
                <a:chExt cx="1694519" cy="864000"/>
              </a:xfrm>
            </p:grpSpPr>
            <p:sp>
              <p:nvSpPr>
                <p:cNvPr id="1297" name="Google Shape;1297;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98" name="Google Shape;1298;g6c6c87539d_0_1204"/>
                <p:cNvCxnSpPr/>
                <p:nvPr/>
              </p:nvCxnSpPr>
              <p:spPr>
                <a:xfrm>
                  <a:off x="2555776" y="2426508"/>
                  <a:ext cx="614400" cy="0"/>
                </a:xfrm>
                <a:prstGeom prst="straightConnector1">
                  <a:avLst/>
                </a:prstGeom>
                <a:noFill/>
                <a:ln cap="flat" cmpd="sng" w="25400">
                  <a:solidFill>
                    <a:srgbClr val="FF0000"/>
                  </a:solidFill>
                  <a:prstDash val="solid"/>
                  <a:round/>
                  <a:headEnd len="med" w="med" type="stealth"/>
                  <a:tailEnd len="sm" w="sm" type="none"/>
                </a:ln>
              </p:spPr>
            </p:cxnSp>
          </p:grpSp>
          <p:grpSp>
            <p:nvGrpSpPr>
              <p:cNvPr id="1299" name="Google Shape;1299;g6c6c87539d_0_1204"/>
              <p:cNvGrpSpPr/>
              <p:nvPr/>
            </p:nvGrpSpPr>
            <p:grpSpPr>
              <a:xfrm>
                <a:off x="5387834" y="1410519"/>
                <a:ext cx="1694519" cy="864000"/>
                <a:chOff x="1475657" y="1988840"/>
                <a:chExt cx="1694519" cy="864000"/>
              </a:xfrm>
            </p:grpSpPr>
            <p:sp>
              <p:nvSpPr>
                <p:cNvPr id="1300" name="Google Shape;1300;g6c6c87539d_0_1204"/>
                <p:cNvSpPr/>
                <p:nvPr/>
              </p:nvSpPr>
              <p:spPr>
                <a:xfrm>
                  <a:off x="1475657" y="1988840"/>
                  <a:ext cx="1080000" cy="864000"/>
                </a:xfrm>
                <a:prstGeom prst="rect">
                  <a:avLst/>
                </a:prstGeom>
                <a:solidFill>
                  <a:schemeClr val="accent2">
                    <a:alpha val="1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01" name="Google Shape;1301;g6c6c87539d_0_1204"/>
                <p:cNvCxnSpPr/>
                <p:nvPr/>
              </p:nvCxnSpPr>
              <p:spPr>
                <a:xfrm>
                  <a:off x="2555776" y="2426508"/>
                  <a:ext cx="614400" cy="0"/>
                </a:xfrm>
                <a:prstGeom prst="straightConnector1">
                  <a:avLst/>
                </a:prstGeom>
                <a:noFill/>
                <a:ln cap="flat" cmpd="sng" w="25400">
                  <a:solidFill>
                    <a:srgbClr val="FF0000"/>
                  </a:solidFill>
                  <a:prstDash val="solid"/>
                  <a:round/>
                  <a:headEnd len="med" w="med" type="stealth"/>
                  <a:tailEnd len="sm" w="sm" type="none"/>
                </a:ln>
              </p:spPr>
            </p:cxnSp>
          </p:grpSp>
          <p:cxnSp>
            <p:nvCxnSpPr>
              <p:cNvPr id="1302" name="Google Shape;1302;g6c6c87539d_0_1204"/>
              <p:cNvCxnSpPr/>
              <p:nvPr/>
            </p:nvCxnSpPr>
            <p:spPr>
              <a:xfrm>
                <a:off x="4773550" y="1867676"/>
                <a:ext cx="614400" cy="0"/>
              </a:xfrm>
              <a:prstGeom prst="straightConnector1">
                <a:avLst/>
              </a:prstGeom>
              <a:noFill/>
              <a:ln cap="flat" cmpd="sng" w="25400">
                <a:solidFill>
                  <a:srgbClr val="FF0000"/>
                </a:solidFill>
                <a:prstDash val="solid"/>
                <a:round/>
                <a:headEnd len="med" w="med" type="stealth"/>
                <a:tailEnd len="sm" w="sm" type="none"/>
              </a:ln>
            </p:spPr>
          </p:cxnSp>
          <p:cxnSp>
            <p:nvCxnSpPr>
              <p:cNvPr id="1303" name="Google Shape;1303;g6c6c87539d_0_1204"/>
              <p:cNvCxnSpPr/>
              <p:nvPr/>
            </p:nvCxnSpPr>
            <p:spPr>
              <a:xfrm>
                <a:off x="4252636" y="1867676"/>
                <a:ext cx="379200" cy="0"/>
              </a:xfrm>
              <a:prstGeom prst="straightConnector1">
                <a:avLst/>
              </a:prstGeom>
              <a:noFill/>
              <a:ln cap="flat" cmpd="sng" w="25400">
                <a:solidFill>
                  <a:srgbClr val="4A7DBA"/>
                </a:solidFill>
                <a:prstDash val="dash"/>
                <a:round/>
                <a:headEnd len="sm" w="sm" type="none"/>
                <a:tailEnd len="sm" w="sm" type="none"/>
              </a:ln>
            </p:spPr>
          </p:cxnSp>
        </p:grpSp>
      </p:grpSp>
      <p:sp>
        <p:nvSpPr>
          <p:cNvPr id="1304" name="Google Shape;1304;g6c6c87539d_0_1204"/>
          <p:cNvSpPr txBox="1"/>
          <p:nvPr>
            <p:ph idx="1" type="body"/>
          </p:nvPr>
        </p:nvSpPr>
        <p:spPr>
          <a:xfrm>
            <a:off x="6557775" y="5336545"/>
            <a:ext cx="2680200" cy="465000"/>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SzPts val="3200"/>
              <a:buChar char="●"/>
            </a:pPr>
            <a:r>
              <a:rPr lang="es-CO"/>
              <a:t> </a:t>
            </a:r>
            <a:endParaRPr/>
          </a:p>
        </p:txBody>
      </p:sp>
      <p:cxnSp>
        <p:nvCxnSpPr>
          <p:cNvPr id="1305" name="Google Shape;1305;g6c6c87539d_0_1204"/>
          <p:cNvCxnSpPr>
            <a:stCxn id="1288" idx="0"/>
            <a:endCxn id="1247" idx="2"/>
          </p:cNvCxnSpPr>
          <p:nvPr/>
        </p:nvCxnSpPr>
        <p:spPr>
          <a:xfrm rot="10800000">
            <a:off x="7695909" y="2238317"/>
            <a:ext cx="0" cy="1425300"/>
          </a:xfrm>
          <a:prstGeom prst="straightConnector1">
            <a:avLst/>
          </a:prstGeom>
          <a:noFill/>
          <a:ln cap="flat" cmpd="sng" w="25400">
            <a:solidFill>
              <a:srgbClr val="FF0000"/>
            </a:solidFill>
            <a:prstDash val="solid"/>
            <a:round/>
            <a:headEnd len="med" w="med" type="stealth"/>
            <a:tailEnd len="sm" w="sm" type="none"/>
          </a:ln>
        </p:spPr>
      </p:cxnSp>
      <p:sp>
        <p:nvSpPr>
          <p:cNvPr id="1306" name="Google Shape;1306;g6c6c87539d_0_1204"/>
          <p:cNvSpPr/>
          <p:nvPr/>
        </p:nvSpPr>
        <p:spPr>
          <a:xfrm>
            <a:off x="7624509" y="2556109"/>
            <a:ext cx="997200" cy="375600"/>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07" name="Google Shape;1307;g6c6c87539d_0_1204"/>
          <p:cNvCxnSpPr/>
          <p:nvPr/>
        </p:nvCxnSpPr>
        <p:spPr>
          <a:xfrm rot="10800000">
            <a:off x="7695969" y="4536757"/>
            <a:ext cx="0" cy="751800"/>
          </a:xfrm>
          <a:prstGeom prst="straightConnector1">
            <a:avLst/>
          </a:prstGeom>
          <a:noFill/>
          <a:ln cap="flat" cmpd="sng" w="25400">
            <a:solidFill>
              <a:srgbClr val="FF0000"/>
            </a:solidFill>
            <a:prstDash val="solid"/>
            <a:round/>
            <a:headEnd len="med" w="med" type="stealth"/>
            <a:tailEnd len="sm" w="sm" type="none"/>
          </a:ln>
        </p:spPr>
      </p:cxnSp>
      <p:sp>
        <p:nvSpPr>
          <p:cNvPr id="1308" name="Google Shape;1308;g6c6c87539d_0_1204"/>
          <p:cNvSpPr/>
          <p:nvPr/>
        </p:nvSpPr>
        <p:spPr>
          <a:xfrm>
            <a:off x="6253389" y="5337614"/>
            <a:ext cx="2872800" cy="8640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09" name="Google Shape;1309;g6c6c87539d_0_1204"/>
          <p:cNvGrpSpPr/>
          <p:nvPr/>
        </p:nvGrpSpPr>
        <p:grpSpPr>
          <a:xfrm>
            <a:off x="39368" y="5728533"/>
            <a:ext cx="3483829" cy="851400"/>
            <a:chOff x="413601" y="5423466"/>
            <a:chExt cx="3483829" cy="851400"/>
          </a:xfrm>
        </p:grpSpPr>
        <p:sp>
          <p:nvSpPr>
            <p:cNvPr id="1310" name="Google Shape;1310;g6c6c87539d_0_1204"/>
            <p:cNvSpPr/>
            <p:nvPr/>
          </p:nvSpPr>
          <p:spPr>
            <a:xfrm>
              <a:off x="413601" y="5423466"/>
              <a:ext cx="3444300" cy="8514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11" name="Google Shape;1311;g6c6c87539d_0_1204"/>
            <p:cNvSpPr/>
            <p:nvPr/>
          </p:nvSpPr>
          <p:spPr>
            <a:xfrm>
              <a:off x="453130" y="5484672"/>
              <a:ext cx="3444300" cy="559800"/>
            </a:xfrm>
            <a:prstGeom prst="rect">
              <a:avLst/>
            </a:prstGeom>
            <a:noFill/>
            <a:ln cap="flat" cmpd="sng" w="19050">
              <a:solidFill>
                <a:srgbClr val="FF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12" name="Google Shape;1312;g6c6c87539d_0_1204"/>
          <p:cNvSpPr/>
          <p:nvPr/>
        </p:nvSpPr>
        <p:spPr>
          <a:xfrm>
            <a:off x="6207002" y="3512602"/>
            <a:ext cx="1287600" cy="560400"/>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13" name="Google Shape;1313;g6c6c87539d_0_1204"/>
          <p:cNvSpPr/>
          <p:nvPr/>
        </p:nvSpPr>
        <p:spPr>
          <a:xfrm>
            <a:off x="2620480" y="3902954"/>
            <a:ext cx="698100" cy="379500"/>
          </a:xfrm>
          <a:prstGeom prst="rect">
            <a:avLst/>
          </a:prstGeom>
          <a:blipFill rotWithShape="1">
            <a:blip r:embed="rId25">
              <a:alphaModFix/>
            </a:blip>
            <a:stretch>
              <a:fillRect b="-4838" l="-878"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14" name="Google Shape;1314;g6c6c87539d_0_1204"/>
          <p:cNvCxnSpPr/>
          <p:nvPr/>
        </p:nvCxnSpPr>
        <p:spPr>
          <a:xfrm rot="10800000">
            <a:off x="5990863" y="4553906"/>
            <a:ext cx="0" cy="751800"/>
          </a:xfrm>
          <a:prstGeom prst="straightConnector1">
            <a:avLst/>
          </a:prstGeom>
          <a:noFill/>
          <a:ln cap="flat" cmpd="sng" w="25400">
            <a:solidFill>
              <a:srgbClr val="FF0000"/>
            </a:solidFill>
            <a:prstDash val="solid"/>
            <a:round/>
            <a:headEnd len="med" w="med" type="stealth"/>
            <a:tailEnd len="sm" w="sm" type="none"/>
          </a:ln>
        </p:spPr>
      </p:cxnSp>
      <p:sp>
        <p:nvSpPr>
          <p:cNvPr id="1315" name="Google Shape;1315;g6c6c87539d_0_1204"/>
          <p:cNvSpPr/>
          <p:nvPr/>
        </p:nvSpPr>
        <p:spPr>
          <a:xfrm>
            <a:off x="7667303" y="4626298"/>
            <a:ext cx="1451100" cy="561300"/>
          </a:xfrm>
          <a:prstGeom prst="rect">
            <a:avLst/>
          </a:prstGeom>
          <a:blipFill rotWithShape="1">
            <a:blip r:embed="rId2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16" name="Google Shape;1316;g6c6c87539d_0_1204"/>
          <p:cNvCxnSpPr/>
          <p:nvPr/>
        </p:nvCxnSpPr>
        <p:spPr>
          <a:xfrm rot="10800000">
            <a:off x="6001890" y="2250808"/>
            <a:ext cx="0" cy="1425300"/>
          </a:xfrm>
          <a:prstGeom prst="straightConnector1">
            <a:avLst/>
          </a:prstGeom>
          <a:noFill/>
          <a:ln cap="flat" cmpd="sng" w="25400">
            <a:solidFill>
              <a:srgbClr val="FF0000"/>
            </a:solidFill>
            <a:prstDash val="solid"/>
            <a:round/>
            <a:headEnd len="med" w="med" type="stealth"/>
            <a:tailEnd len="sm" w="sm" type="none"/>
          </a:ln>
        </p:spPr>
      </p:cxnSp>
      <p:sp>
        <p:nvSpPr>
          <p:cNvPr id="1317" name="Google Shape;1317;g6c6c87539d_0_1204"/>
          <p:cNvSpPr/>
          <p:nvPr/>
        </p:nvSpPr>
        <p:spPr>
          <a:xfrm>
            <a:off x="5930430" y="2568600"/>
            <a:ext cx="952500" cy="3798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18" name="Google Shape;1318;g6c6c87539d_0_1204"/>
          <p:cNvSpPr/>
          <p:nvPr/>
        </p:nvSpPr>
        <p:spPr>
          <a:xfrm>
            <a:off x="4519181" y="3575296"/>
            <a:ext cx="1287600" cy="560400"/>
          </a:xfrm>
          <a:prstGeom prst="rect">
            <a:avLst/>
          </a:prstGeom>
          <a:blipFill rotWithShape="1">
            <a:blip r:embed="rId2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19" name="Google Shape;1319;g6c6c87539d_0_1204"/>
          <p:cNvSpPr/>
          <p:nvPr/>
        </p:nvSpPr>
        <p:spPr>
          <a:xfrm>
            <a:off x="3299133" y="3565127"/>
            <a:ext cx="1287600" cy="575400"/>
          </a:xfrm>
          <a:prstGeom prst="rect">
            <a:avLst/>
          </a:prstGeom>
          <a:blipFill rotWithShape="1">
            <a:blip r:embed="rId2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20" name="Google Shape;1320;g6c6c87539d_0_1204"/>
          <p:cNvSpPr/>
          <p:nvPr/>
        </p:nvSpPr>
        <p:spPr>
          <a:xfrm>
            <a:off x="5555287" y="3917404"/>
            <a:ext cx="698100" cy="370200"/>
          </a:xfrm>
          <a:prstGeom prst="rect">
            <a:avLst/>
          </a:prstGeom>
          <a:blipFill rotWithShape="1">
            <a:blip r:embed="rId30">
              <a:alphaModFix/>
            </a:blip>
            <a:stretch>
              <a:fillRect b="-8327" l="0" r="-1738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21" name="Google Shape;1321;g6c6c87539d_0_1204"/>
          <p:cNvCxnSpPr/>
          <p:nvPr/>
        </p:nvCxnSpPr>
        <p:spPr>
          <a:xfrm rot="10800000">
            <a:off x="2887523" y="2260732"/>
            <a:ext cx="0" cy="1425300"/>
          </a:xfrm>
          <a:prstGeom prst="straightConnector1">
            <a:avLst/>
          </a:prstGeom>
          <a:noFill/>
          <a:ln cap="flat" cmpd="sng" w="25400">
            <a:solidFill>
              <a:srgbClr val="FF0000"/>
            </a:solidFill>
            <a:prstDash val="solid"/>
            <a:round/>
            <a:headEnd len="med" w="med" type="stealth"/>
            <a:tailEnd len="sm" w="sm" type="none"/>
          </a:ln>
        </p:spPr>
      </p:cxnSp>
      <p:sp>
        <p:nvSpPr>
          <p:cNvPr id="1322" name="Google Shape;1322;g6c6c87539d_0_1204"/>
          <p:cNvSpPr/>
          <p:nvPr/>
        </p:nvSpPr>
        <p:spPr>
          <a:xfrm>
            <a:off x="2816063" y="2578524"/>
            <a:ext cx="806400" cy="375600"/>
          </a:xfrm>
          <a:prstGeom prst="rect">
            <a:avLst/>
          </a:prstGeom>
          <a:blipFill rotWithShape="1">
            <a:blip r:embed="rId3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23" name="Google Shape;1323;g6c6c87539d_0_1204"/>
          <p:cNvCxnSpPr/>
          <p:nvPr/>
        </p:nvCxnSpPr>
        <p:spPr>
          <a:xfrm rot="10800000">
            <a:off x="1294610" y="2275870"/>
            <a:ext cx="0" cy="1425300"/>
          </a:xfrm>
          <a:prstGeom prst="straightConnector1">
            <a:avLst/>
          </a:prstGeom>
          <a:noFill/>
          <a:ln cap="flat" cmpd="sng" w="25400">
            <a:solidFill>
              <a:srgbClr val="FF0000"/>
            </a:solidFill>
            <a:prstDash val="solid"/>
            <a:round/>
            <a:headEnd len="med" w="med" type="stealth"/>
            <a:tailEnd len="sm" w="sm" type="none"/>
          </a:ln>
        </p:spPr>
      </p:cxnSp>
      <p:sp>
        <p:nvSpPr>
          <p:cNvPr id="1324" name="Google Shape;1324;g6c6c87539d_0_1204"/>
          <p:cNvSpPr/>
          <p:nvPr/>
        </p:nvSpPr>
        <p:spPr>
          <a:xfrm>
            <a:off x="1223150" y="2593662"/>
            <a:ext cx="806400" cy="375600"/>
          </a:xfrm>
          <a:prstGeom prst="rect">
            <a:avLst/>
          </a:prstGeom>
          <a:blipFill rotWithShape="1">
            <a:blip r:embed="rId3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25" name="Google Shape;1325;g6c6c87539d_0_1204"/>
          <p:cNvSpPr/>
          <p:nvPr/>
        </p:nvSpPr>
        <p:spPr>
          <a:xfrm>
            <a:off x="1584175" y="3539296"/>
            <a:ext cx="1287600" cy="575400"/>
          </a:xfrm>
          <a:prstGeom prst="rect">
            <a:avLst/>
          </a:prstGeom>
          <a:blipFill rotWithShape="1">
            <a:blip r:embed="rId3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26" name="Google Shape;1326;g6c6c87539d_0_1204"/>
          <p:cNvSpPr/>
          <p:nvPr/>
        </p:nvSpPr>
        <p:spPr>
          <a:xfrm>
            <a:off x="1006542" y="3917404"/>
            <a:ext cx="698100" cy="379500"/>
          </a:xfrm>
          <a:prstGeom prst="rect">
            <a:avLst/>
          </a:prstGeom>
          <a:blipFill rotWithShape="1">
            <a:blip r:embed="rId34">
              <a:alphaModFix/>
            </a:blip>
            <a:stretch>
              <a:fillRect b="-4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27" name="Google Shape;1327;g6c6c87539d_0_1204"/>
          <p:cNvCxnSpPr/>
          <p:nvPr/>
        </p:nvCxnSpPr>
        <p:spPr>
          <a:xfrm rot="10800000">
            <a:off x="2888360" y="4553906"/>
            <a:ext cx="0" cy="751800"/>
          </a:xfrm>
          <a:prstGeom prst="straightConnector1">
            <a:avLst/>
          </a:prstGeom>
          <a:noFill/>
          <a:ln cap="flat" cmpd="sng" w="25400">
            <a:solidFill>
              <a:srgbClr val="FF0000"/>
            </a:solidFill>
            <a:prstDash val="solid"/>
            <a:round/>
            <a:headEnd len="med" w="med" type="stealth"/>
            <a:tailEnd len="sm" w="sm" type="none"/>
          </a:ln>
        </p:spPr>
      </p:cxnSp>
      <p:cxnSp>
        <p:nvCxnSpPr>
          <p:cNvPr id="1328" name="Google Shape;1328;g6c6c87539d_0_1204"/>
          <p:cNvCxnSpPr/>
          <p:nvPr/>
        </p:nvCxnSpPr>
        <p:spPr>
          <a:xfrm rot="10800000">
            <a:off x="1325716" y="4553906"/>
            <a:ext cx="0" cy="751800"/>
          </a:xfrm>
          <a:prstGeom prst="straightConnector1">
            <a:avLst/>
          </a:prstGeom>
          <a:noFill/>
          <a:ln cap="flat" cmpd="sng" w="25400">
            <a:solidFill>
              <a:srgbClr val="FF0000"/>
            </a:solidFill>
            <a:prstDash val="solid"/>
            <a:round/>
            <a:headEnd len="med" w="med" type="stealth"/>
            <a:tailEnd len="sm" w="sm" type="none"/>
          </a:ln>
        </p:spPr>
      </p:cxnSp>
      <p:sp>
        <p:nvSpPr>
          <p:cNvPr id="1329" name="Google Shape;1329;g6c6c87539d_0_1204"/>
          <p:cNvSpPr/>
          <p:nvPr/>
        </p:nvSpPr>
        <p:spPr>
          <a:xfrm>
            <a:off x="6937926" y="5728533"/>
            <a:ext cx="2224800" cy="276900"/>
          </a:xfrm>
          <a:prstGeom prst="rect">
            <a:avLst/>
          </a:prstGeom>
          <a:blipFill rotWithShape="1">
            <a:blip r:embed="rId3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30" name="Google Shape;1330;g6c6c87539d_0_1204"/>
          <p:cNvSpPr/>
          <p:nvPr/>
        </p:nvSpPr>
        <p:spPr>
          <a:xfrm>
            <a:off x="5940480" y="4700736"/>
            <a:ext cx="1451100" cy="561300"/>
          </a:xfrm>
          <a:prstGeom prst="rect">
            <a:avLst/>
          </a:prstGeom>
          <a:blipFill rotWithShape="1">
            <a:blip r:embed="rId3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31" name="Google Shape;1331;g6c6c87539d_0_1204"/>
          <p:cNvSpPr/>
          <p:nvPr/>
        </p:nvSpPr>
        <p:spPr>
          <a:xfrm>
            <a:off x="2897079" y="4678828"/>
            <a:ext cx="1421700" cy="576300"/>
          </a:xfrm>
          <a:prstGeom prst="rect">
            <a:avLst/>
          </a:prstGeom>
          <a:blipFill rotWithShape="1">
            <a:blip r:embed="rId3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32" name="Google Shape;1332;g6c6c87539d_0_1204"/>
          <p:cNvSpPr/>
          <p:nvPr/>
        </p:nvSpPr>
        <p:spPr>
          <a:xfrm>
            <a:off x="1350283" y="4713740"/>
            <a:ext cx="1421700" cy="576300"/>
          </a:xfrm>
          <a:prstGeom prst="rect">
            <a:avLst/>
          </a:prstGeom>
          <a:blipFill rotWithShape="1">
            <a:blip r:embed="rId3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g6c6c87539d_0_1379"/>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959"/>
              <a:buFont typeface="Calibri"/>
              <a:buNone/>
            </a:pPr>
            <a:r>
              <a:rPr b="1" lang="es-CO" sz="3600" cap="small">
                <a:solidFill>
                  <a:srgbClr val="A61C00"/>
                </a:solidFill>
                <a:latin typeface="Calibri"/>
                <a:ea typeface="Calibri"/>
                <a:cs typeface="Calibri"/>
                <a:sym typeface="Calibri"/>
              </a:rPr>
              <a:t>CNN Redes Neuronales Convolucionales</a:t>
            </a:r>
            <a:endParaRPr b="1" sz="5826">
              <a:solidFill>
                <a:srgbClr val="002060"/>
              </a:solidFill>
            </a:endParaRPr>
          </a:p>
        </p:txBody>
      </p:sp>
      <p:sp>
        <p:nvSpPr>
          <p:cNvPr id="1339" name="Google Shape;1339;g6c6c87539d_0_1379"/>
          <p:cNvSpPr/>
          <p:nvPr/>
        </p:nvSpPr>
        <p:spPr>
          <a:xfrm>
            <a:off x="396610" y="1609454"/>
            <a:ext cx="84240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Son una variación de la Red Neuronal </a:t>
            </a:r>
            <a:r>
              <a:rPr lang="es-CO" sz="2400">
                <a:solidFill>
                  <a:schemeClr val="dk1"/>
                </a:solidFill>
                <a:latin typeface="Calibri"/>
                <a:ea typeface="Calibri"/>
                <a:cs typeface="Calibri"/>
                <a:sym typeface="Calibri"/>
              </a:rPr>
              <a:t>Perceptrón</a:t>
            </a:r>
            <a:r>
              <a:rPr b="0" i="0" lang="es-CO" sz="2400" u="none" cap="none" strike="noStrike">
                <a:solidFill>
                  <a:schemeClr val="dk1"/>
                </a:solidFill>
                <a:latin typeface="Calibri"/>
                <a:ea typeface="Calibri"/>
                <a:cs typeface="Calibri"/>
                <a:sym typeface="Calibri"/>
              </a:rPr>
              <a:t> Multicapa MLP, donde cada capa oculta está compuesta por capas convolucionales que luego se conectan a una o más capas </a:t>
            </a:r>
            <a:r>
              <a:rPr b="0" i="1" lang="es-CO" sz="2400" u="none" cap="none" strike="noStrike">
                <a:solidFill>
                  <a:schemeClr val="dk1"/>
                </a:solidFill>
                <a:latin typeface="Calibri"/>
                <a:ea typeface="Calibri"/>
                <a:cs typeface="Calibri"/>
                <a:sym typeface="Calibri"/>
              </a:rPr>
              <a:t>full connected. </a:t>
            </a:r>
            <a:r>
              <a:rPr b="0" i="0" lang="es-CO" sz="2400" u="none" cap="none" strike="noStrike">
                <a:solidFill>
                  <a:schemeClr val="dk1"/>
                </a:solidFill>
                <a:latin typeface="Calibri"/>
                <a:ea typeface="Calibri"/>
                <a:cs typeface="Calibri"/>
                <a:sym typeface="Calibri"/>
              </a:rPr>
              <a:t>Las CNN han probado ser muy efectivas en tareas de reconocimiento y clasificación de imágenes.</a:t>
            </a:r>
            <a:endParaRPr b="0" i="1" sz="2400" u="none" cap="none" strike="noStrike">
              <a:solidFill>
                <a:schemeClr val="dk1"/>
              </a:solidFill>
              <a:latin typeface="Calibri"/>
              <a:ea typeface="Calibri"/>
              <a:cs typeface="Calibri"/>
              <a:sym typeface="Calibri"/>
            </a:endParaRPr>
          </a:p>
        </p:txBody>
      </p:sp>
      <p:pic>
        <p:nvPicPr>
          <p:cNvPr id="1340" name="Google Shape;1340;g6c6c87539d_0_1379"/>
          <p:cNvPicPr preferRelativeResize="0"/>
          <p:nvPr/>
        </p:nvPicPr>
        <p:blipFill rotWithShape="1">
          <a:blip r:embed="rId3">
            <a:alphaModFix/>
          </a:blip>
          <a:srcRect b="0" l="0" r="0" t="0"/>
          <a:stretch/>
        </p:blipFill>
        <p:spPr>
          <a:xfrm>
            <a:off x="1672002" y="3596877"/>
            <a:ext cx="6250076" cy="320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g6c6c87539d_0_1386"/>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959"/>
              <a:buFont typeface="Calibri"/>
              <a:buNone/>
            </a:pPr>
            <a:r>
              <a:rPr b="1" lang="es-CO" sz="3600" cap="small">
                <a:solidFill>
                  <a:srgbClr val="A61C00"/>
                </a:solidFill>
                <a:latin typeface="Calibri"/>
                <a:ea typeface="Calibri"/>
                <a:cs typeface="Calibri"/>
                <a:sym typeface="Calibri"/>
              </a:rPr>
              <a:t>MLP vs CNN</a:t>
            </a:r>
            <a:endParaRPr b="1" sz="5826">
              <a:solidFill>
                <a:srgbClr val="002060"/>
              </a:solidFill>
            </a:endParaRPr>
          </a:p>
        </p:txBody>
      </p:sp>
      <p:sp>
        <p:nvSpPr>
          <p:cNvPr id="1347" name="Google Shape;1347;g6c6c87539d_0_1386"/>
          <p:cNvSpPr/>
          <p:nvPr/>
        </p:nvSpPr>
        <p:spPr>
          <a:xfrm>
            <a:off x="639638" y="1589700"/>
            <a:ext cx="8241000" cy="183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La red neuronal perceptrón multicapa recibe como entrada un vector de características y por su estructura </a:t>
            </a:r>
            <a:r>
              <a:rPr b="0" i="1" lang="es-CO" sz="2400" u="none" cap="none" strike="noStrike">
                <a:solidFill>
                  <a:schemeClr val="dk1"/>
                </a:solidFill>
                <a:latin typeface="Calibri"/>
                <a:ea typeface="Calibri"/>
                <a:cs typeface="Calibri"/>
                <a:sym typeface="Calibri"/>
              </a:rPr>
              <a:t>full connected  </a:t>
            </a:r>
            <a:r>
              <a:rPr b="0" i="0" lang="es-CO" sz="2400" u="none" cap="none" strike="noStrike">
                <a:solidFill>
                  <a:schemeClr val="dk1"/>
                </a:solidFill>
                <a:latin typeface="Calibri"/>
                <a:ea typeface="Calibri"/>
                <a:cs typeface="Calibri"/>
                <a:sym typeface="Calibri"/>
              </a:rPr>
              <a:t>se le hace inmanejable computacionalmente recibir una imagen de mediana resolución como entrada a la red. Las redes convolucionales solucionan la limitación de las MLP y permiten que sus neuronas de entradas reciban una imagen completa. </a:t>
            </a:r>
            <a:endParaRPr b="0" i="1" sz="2400" u="none" cap="none" strike="noStrike">
              <a:solidFill>
                <a:schemeClr val="dk1"/>
              </a:solidFill>
              <a:latin typeface="Calibri"/>
              <a:ea typeface="Calibri"/>
              <a:cs typeface="Calibri"/>
              <a:sym typeface="Calibri"/>
            </a:endParaRPr>
          </a:p>
        </p:txBody>
      </p:sp>
      <p:pic>
        <p:nvPicPr>
          <p:cNvPr id="1348" name="Google Shape;1348;g6c6c87539d_0_1386"/>
          <p:cNvPicPr preferRelativeResize="0"/>
          <p:nvPr/>
        </p:nvPicPr>
        <p:blipFill rotWithShape="1">
          <a:blip r:embed="rId3">
            <a:alphaModFix/>
          </a:blip>
          <a:srcRect b="0" l="0" r="0" t="0"/>
          <a:stretch/>
        </p:blipFill>
        <p:spPr>
          <a:xfrm>
            <a:off x="414900" y="4155726"/>
            <a:ext cx="8465752" cy="2023562"/>
          </a:xfrm>
          <a:prstGeom prst="rect">
            <a:avLst/>
          </a:prstGeom>
          <a:noFill/>
          <a:ln>
            <a:noFill/>
          </a:ln>
        </p:spPr>
      </p:pic>
      <p:sp>
        <p:nvSpPr>
          <p:cNvPr id="1349" name="Google Shape;1349;g6c6c87539d_0_1386"/>
          <p:cNvSpPr/>
          <p:nvPr/>
        </p:nvSpPr>
        <p:spPr>
          <a:xfrm>
            <a:off x="169178" y="6384244"/>
            <a:ext cx="7097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dk1"/>
                </a:solidFill>
                <a:latin typeface="Calibri"/>
                <a:ea typeface="Calibri"/>
                <a:cs typeface="Calibri"/>
                <a:sym typeface="Calibri"/>
                <a:hlinkClick r:id="rId4"/>
              </a:rPr>
              <a:t>http://cs231n.github.io/convolutional-networks/#overview</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6c6c87539d_0_59"/>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
        <p:nvSpPr>
          <p:cNvPr id="339" name="Google Shape;339;g6c6c87539d_0_59"/>
          <p:cNvSpPr txBox="1"/>
          <p:nvPr/>
        </p:nvSpPr>
        <p:spPr>
          <a:xfrm>
            <a:off x="1112072" y="2925238"/>
            <a:ext cx="6858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330"/>
              <a:buFont typeface="Arial"/>
              <a:buNone/>
            </a:pPr>
            <a:r>
              <a:t/>
            </a:r>
            <a:endParaRPr b="0" i="0" sz="2330" u="none" cap="none" strike="noStrike">
              <a:solidFill>
                <a:srgbClr val="002060"/>
              </a:solidFill>
              <a:latin typeface="Calibri"/>
              <a:ea typeface="Calibri"/>
              <a:cs typeface="Calibri"/>
              <a:sym typeface="Calibri"/>
            </a:endParaRPr>
          </a:p>
        </p:txBody>
      </p:sp>
      <p:pic>
        <p:nvPicPr>
          <p:cNvPr id="340" name="Google Shape;340;g6c6c87539d_0_59"/>
          <p:cNvPicPr preferRelativeResize="0"/>
          <p:nvPr/>
        </p:nvPicPr>
        <p:blipFill rotWithShape="1">
          <a:blip r:embed="rId3">
            <a:alphaModFix/>
          </a:blip>
          <a:srcRect b="0" l="0" r="0" t="0"/>
          <a:stretch/>
        </p:blipFill>
        <p:spPr>
          <a:xfrm>
            <a:off x="217181" y="2020234"/>
            <a:ext cx="8380649" cy="2599294"/>
          </a:xfrm>
          <a:prstGeom prst="rect">
            <a:avLst/>
          </a:prstGeom>
          <a:noFill/>
          <a:ln>
            <a:noFill/>
          </a:ln>
        </p:spPr>
      </p:pic>
      <p:sp>
        <p:nvSpPr>
          <p:cNvPr id="341" name="Google Shape;341;g6c6c87539d_0_59"/>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g6c6c87539d_0_1394"/>
          <p:cNvSpPr txBox="1"/>
          <p:nvPr>
            <p:ph type="title"/>
          </p:nvPr>
        </p:nvSpPr>
        <p:spPr>
          <a:xfrm>
            <a:off x="285105" y="0"/>
            <a:ext cx="88932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959"/>
              <a:buFont typeface="Calibri"/>
              <a:buNone/>
            </a:pPr>
            <a:r>
              <a:rPr b="1" lang="es-CO" sz="3600" cap="small">
                <a:solidFill>
                  <a:srgbClr val="A61C00"/>
                </a:solidFill>
                <a:latin typeface="Calibri"/>
                <a:ea typeface="Calibri"/>
                <a:cs typeface="Calibri"/>
                <a:sym typeface="Calibri"/>
              </a:rPr>
              <a:t>Detección de Bordes</a:t>
            </a:r>
            <a:endParaRPr b="1" sz="3600" cap="small">
              <a:solidFill>
                <a:srgbClr val="A61C00"/>
              </a:solidFill>
              <a:latin typeface="Calibri"/>
              <a:ea typeface="Calibri"/>
              <a:cs typeface="Calibri"/>
              <a:sym typeface="Calibri"/>
            </a:endParaRPr>
          </a:p>
        </p:txBody>
      </p:sp>
      <p:sp>
        <p:nvSpPr>
          <p:cNvPr id="1356" name="Google Shape;1356;g6c6c87539d_0_1394"/>
          <p:cNvSpPr/>
          <p:nvPr/>
        </p:nvSpPr>
        <p:spPr>
          <a:xfrm>
            <a:off x="830871" y="1052736"/>
            <a:ext cx="7705800" cy="1631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s-CO" sz="2400" u="none" cap="none" strike="noStrike">
                <a:solidFill>
                  <a:schemeClr val="dk1"/>
                </a:solidFill>
                <a:latin typeface="Calibri"/>
                <a:ea typeface="Calibri"/>
                <a:cs typeface="Calibri"/>
                <a:sym typeface="Calibri"/>
              </a:rPr>
              <a:t>Los bordes en una imagen se pueden definir como los cambios más o menos bruscos de intensidades de gris entre dos regiones, y entre más bruscos sean estos cambios, mayor  será el borde.  Los bordes son de gran importancia, porque nos dan información sobre el tamaño, la forma y la textura del objeto.</a:t>
            </a:r>
            <a:endParaRPr b="0" i="0" sz="1400" u="none" cap="none" strike="noStrike">
              <a:solidFill>
                <a:srgbClr val="000000"/>
              </a:solidFill>
              <a:latin typeface="Arial"/>
              <a:ea typeface="Arial"/>
              <a:cs typeface="Arial"/>
              <a:sym typeface="Arial"/>
            </a:endParaRPr>
          </a:p>
        </p:txBody>
      </p:sp>
      <p:sp>
        <p:nvSpPr>
          <p:cNvPr id="1357" name="Google Shape;1357;g6c6c87539d_0_139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8" name="Google Shape;1358;g6c6c87539d_0_139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9" name="Google Shape;1359;g6c6c87539d_0_139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60" name="Google Shape;1360;g6c6c87539d_0_1394"/>
          <p:cNvPicPr preferRelativeResize="0"/>
          <p:nvPr/>
        </p:nvPicPr>
        <p:blipFill rotWithShape="1">
          <a:blip r:embed="rId3">
            <a:alphaModFix/>
          </a:blip>
          <a:srcRect b="0" l="0" r="0" t="0"/>
          <a:stretch/>
        </p:blipFill>
        <p:spPr>
          <a:xfrm>
            <a:off x="1969900" y="3543300"/>
            <a:ext cx="5204199" cy="2745551"/>
          </a:xfrm>
          <a:prstGeom prst="rect">
            <a:avLst/>
          </a:prstGeom>
          <a:noFill/>
          <a:ln>
            <a:noFill/>
          </a:ln>
        </p:spPr>
      </p:pic>
      <p:sp>
        <p:nvSpPr>
          <p:cNvPr id="1361" name="Google Shape;1361;g6c6c87539d_0_1394"/>
          <p:cNvSpPr/>
          <p:nvPr/>
        </p:nvSpPr>
        <p:spPr>
          <a:xfrm>
            <a:off x="88721" y="6520780"/>
            <a:ext cx="8817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2060"/>
                </a:solidFill>
                <a:latin typeface="Arial"/>
                <a:ea typeface="Arial"/>
                <a:cs typeface="Arial"/>
                <a:sym typeface="Arial"/>
              </a:rPr>
              <a:t>Dollár, P., &amp; Zitnick, C. L. (2015). Fast edge detection using structured forests. </a:t>
            </a:r>
            <a:r>
              <a:rPr b="0" i="1" lang="es-CO" sz="800" u="none" cap="none" strike="noStrike">
                <a:solidFill>
                  <a:srgbClr val="002060"/>
                </a:solidFill>
                <a:latin typeface="Arial"/>
                <a:ea typeface="Arial"/>
                <a:cs typeface="Arial"/>
                <a:sym typeface="Arial"/>
              </a:rPr>
              <a:t>IEEE transactions on pattern analysis and machine intelligence</a:t>
            </a:r>
            <a:r>
              <a:rPr b="0" i="0" lang="es-CO" sz="800" u="none" cap="none" strike="noStrike">
                <a:solidFill>
                  <a:srgbClr val="002060"/>
                </a:solidFill>
                <a:latin typeface="Arial"/>
                <a:ea typeface="Arial"/>
                <a:cs typeface="Arial"/>
                <a:sym typeface="Arial"/>
              </a:rPr>
              <a:t>, </a:t>
            </a:r>
            <a:r>
              <a:rPr b="0" i="1" lang="es-CO" sz="800" u="none" cap="none" strike="noStrike">
                <a:solidFill>
                  <a:srgbClr val="002060"/>
                </a:solidFill>
                <a:latin typeface="Arial"/>
                <a:ea typeface="Arial"/>
                <a:cs typeface="Arial"/>
                <a:sym typeface="Arial"/>
              </a:rPr>
              <a:t>37</a:t>
            </a:r>
            <a:r>
              <a:rPr b="0" i="0" lang="es-CO" sz="800" u="none" cap="none" strike="noStrike">
                <a:solidFill>
                  <a:srgbClr val="002060"/>
                </a:solidFill>
                <a:latin typeface="Arial"/>
                <a:ea typeface="Arial"/>
                <a:cs typeface="Arial"/>
                <a:sym typeface="Arial"/>
              </a:rPr>
              <a:t>(8), 1558-1570.</a:t>
            </a:r>
            <a:endParaRPr b="0" i="0" sz="800" u="none" cap="none" strike="noStrike">
              <a:solidFill>
                <a:srgbClr val="00206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g6c6c87539d_0_1435"/>
          <p:cNvSpPr txBox="1"/>
          <p:nvPr>
            <p:ph type="title"/>
          </p:nvPr>
        </p:nvSpPr>
        <p:spPr>
          <a:xfrm>
            <a:off x="1" y="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959"/>
              <a:buFont typeface="Calibri"/>
              <a:buNone/>
            </a:pPr>
            <a:r>
              <a:rPr b="1" lang="es-CO" sz="3600" cap="small">
                <a:solidFill>
                  <a:srgbClr val="A61C00"/>
                </a:solidFill>
                <a:latin typeface="Calibri"/>
                <a:ea typeface="Calibri"/>
                <a:cs typeface="Calibri"/>
                <a:sym typeface="Calibri"/>
              </a:rPr>
              <a:t>Operador Primera Derivada</a:t>
            </a:r>
            <a:endParaRPr b="1" sz="5826">
              <a:solidFill>
                <a:srgbClr val="002060"/>
              </a:solidFill>
            </a:endParaRPr>
          </a:p>
        </p:txBody>
      </p:sp>
      <p:sp>
        <p:nvSpPr>
          <p:cNvPr id="1368" name="Google Shape;1368;g6c6c87539d_0_14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9" name="Google Shape;1369;g6c6c87539d_0_14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0" name="Google Shape;1370;g6c6c87539d_0_14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1" name="Google Shape;1371;g6c6c87539d_0_1435"/>
          <p:cNvSpPr/>
          <p:nvPr/>
        </p:nvSpPr>
        <p:spPr>
          <a:xfrm>
            <a:off x="573607" y="980637"/>
            <a:ext cx="8280900" cy="2585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Arial"/>
              <a:buNone/>
            </a:pPr>
            <a:r>
              <a:rPr b="0" i="0" lang="es-CO" sz="2400" u="none" cap="none" strike="noStrike">
                <a:solidFill>
                  <a:schemeClr val="dk1"/>
                </a:solidFill>
                <a:latin typeface="Calibri"/>
                <a:ea typeface="Calibri"/>
                <a:cs typeface="Calibri"/>
                <a:sym typeface="Calibri"/>
              </a:rPr>
              <a:t>Los filtros utilizados para la detección de bordes, son filtros diferenciales que se basan en la derivación. En la fig1. se muestra una imagen con bordes , en la fig2. el perfil de intensidades sobre una fila de la imagen y en la fig.3  la primera derivada sobre una   fila de la imagen. La primera derivada es cero en las regiones uniformes en intensidad y tiene un valor constante durante los cambios de intensidad o bordes.</a:t>
            </a:r>
            <a:endParaRPr b="0" i="0" sz="1400" u="none" cap="none" strike="noStrike">
              <a:solidFill>
                <a:srgbClr val="000000"/>
              </a:solidFill>
              <a:latin typeface="Arial"/>
              <a:ea typeface="Arial"/>
              <a:cs typeface="Arial"/>
              <a:sym typeface="Arial"/>
            </a:endParaRPr>
          </a:p>
        </p:txBody>
      </p:sp>
      <p:pic>
        <p:nvPicPr>
          <p:cNvPr id="1372" name="Google Shape;1372;g6c6c87539d_0_1435"/>
          <p:cNvPicPr preferRelativeResize="0"/>
          <p:nvPr/>
        </p:nvPicPr>
        <p:blipFill rotWithShape="1">
          <a:blip r:embed="rId3">
            <a:alphaModFix/>
          </a:blip>
          <a:srcRect b="0" l="0" r="0" t="0"/>
          <a:stretch/>
        </p:blipFill>
        <p:spPr>
          <a:xfrm>
            <a:off x="1549976" y="4848510"/>
            <a:ext cx="6588735" cy="17980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g6c6c87539d_0_1445"/>
          <p:cNvSpPr txBox="1"/>
          <p:nvPr>
            <p:ph type="title"/>
          </p:nvPr>
        </p:nvSpPr>
        <p:spPr>
          <a:xfrm>
            <a:off x="0" y="11113"/>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959"/>
              <a:buFont typeface="Calibri"/>
              <a:buNone/>
            </a:pPr>
            <a:r>
              <a:rPr b="1" lang="es-CO" sz="3600" cap="small">
                <a:solidFill>
                  <a:srgbClr val="A61C00"/>
                </a:solidFill>
                <a:latin typeface="Calibri"/>
                <a:ea typeface="Calibri"/>
                <a:cs typeface="Calibri"/>
                <a:sym typeface="Calibri"/>
              </a:rPr>
              <a:t>Gradiente</a:t>
            </a:r>
            <a:endParaRPr b="1" sz="5826">
              <a:solidFill>
                <a:srgbClr val="002060"/>
              </a:solidFill>
            </a:endParaRPr>
          </a:p>
        </p:txBody>
      </p:sp>
      <p:sp>
        <p:nvSpPr>
          <p:cNvPr id="1379" name="Google Shape;1379;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0" name="Google Shape;1380;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1" name="Google Shape;1381;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2" name="Google Shape;1382;g6c6c87539d_0_1445"/>
          <p:cNvSpPr/>
          <p:nvPr/>
        </p:nvSpPr>
        <p:spPr>
          <a:xfrm>
            <a:off x="714375" y="1357313"/>
            <a:ext cx="7715100" cy="830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600"/>
              <a:buFont typeface="Arial"/>
              <a:buNone/>
            </a:pPr>
            <a:r>
              <a:rPr b="0" i="0" lang="es-CO" sz="2400" u="none" cap="none" strike="noStrike">
                <a:solidFill>
                  <a:schemeClr val="dk1"/>
                </a:solidFill>
                <a:latin typeface="Calibri"/>
                <a:ea typeface="Calibri"/>
                <a:cs typeface="Calibri"/>
                <a:sym typeface="Calibri"/>
              </a:rPr>
              <a:t>Para una función bidimensional f(x,y), la derivada es un vector con magnitud </a:t>
            </a:r>
            <a:r>
              <a:rPr b="1" i="0" lang="es-CO" sz="2400" u="none" cap="none" strike="noStrike">
                <a:solidFill>
                  <a:schemeClr val="dk1"/>
                </a:solidFill>
                <a:latin typeface="Calibri"/>
                <a:ea typeface="Calibri"/>
                <a:cs typeface="Calibri"/>
                <a:sym typeface="Calibri"/>
              </a:rPr>
              <a:t>G </a:t>
            </a:r>
            <a:r>
              <a:rPr b="0" i="0" lang="es-CO" sz="2400" u="none" cap="none" strike="noStrike">
                <a:solidFill>
                  <a:schemeClr val="dk1"/>
                </a:solidFill>
                <a:latin typeface="Calibri"/>
                <a:ea typeface="Calibri"/>
                <a:cs typeface="Calibri"/>
                <a:sym typeface="Calibri"/>
              </a:rPr>
              <a:t>y ángulo Φ(x,y), que apunta en la dirección de la máxima variación de f(x,y) , a este vector se le denomina gradiente.</a:t>
            </a:r>
            <a:endParaRPr b="0" i="0" sz="2400" u="none" cap="none" strike="noStrike">
              <a:solidFill>
                <a:srgbClr val="000000"/>
              </a:solidFill>
              <a:latin typeface="Calibri"/>
              <a:ea typeface="Calibri"/>
              <a:cs typeface="Calibri"/>
              <a:sym typeface="Calibri"/>
            </a:endParaRPr>
          </a:p>
        </p:txBody>
      </p:sp>
      <p:sp>
        <p:nvSpPr>
          <p:cNvPr id="1383" name="Google Shape;1383;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4" name="Google Shape;1384;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5" name="Google Shape;1385;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6" name="Google Shape;1386;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387" name="Google Shape;1387;g6c6c87539d_0_1445"/>
          <p:cNvGrpSpPr/>
          <p:nvPr/>
        </p:nvGrpSpPr>
        <p:grpSpPr>
          <a:xfrm>
            <a:off x="1494359" y="3066257"/>
            <a:ext cx="6505965" cy="870279"/>
            <a:chOff x="714348" y="2214554"/>
            <a:chExt cx="6944140" cy="928694"/>
          </a:xfrm>
        </p:grpSpPr>
        <p:pic>
          <p:nvPicPr>
            <p:cNvPr id="1388" name="Google Shape;1388;g6c6c87539d_0_1445"/>
            <p:cNvPicPr preferRelativeResize="0"/>
            <p:nvPr/>
          </p:nvPicPr>
          <p:blipFill rotWithShape="1">
            <a:blip r:embed="rId3">
              <a:alphaModFix/>
            </a:blip>
            <a:srcRect b="0" l="0" r="0" t="0"/>
            <a:stretch/>
          </p:blipFill>
          <p:spPr>
            <a:xfrm>
              <a:off x="714348" y="2214554"/>
              <a:ext cx="2488900" cy="928694"/>
            </a:xfrm>
            <a:prstGeom prst="rect">
              <a:avLst/>
            </a:prstGeom>
            <a:noFill/>
            <a:ln>
              <a:noFill/>
            </a:ln>
          </p:spPr>
        </p:pic>
        <p:pic>
          <p:nvPicPr>
            <p:cNvPr id="1389" name="Google Shape;1389;g6c6c87539d_0_1445"/>
            <p:cNvPicPr preferRelativeResize="0"/>
            <p:nvPr/>
          </p:nvPicPr>
          <p:blipFill rotWithShape="1">
            <a:blip r:embed="rId4">
              <a:alphaModFix/>
            </a:blip>
            <a:srcRect b="0" l="0" r="0" t="0"/>
            <a:stretch/>
          </p:blipFill>
          <p:spPr>
            <a:xfrm>
              <a:off x="3929058" y="2428868"/>
              <a:ext cx="1539677" cy="500066"/>
            </a:xfrm>
            <a:prstGeom prst="rect">
              <a:avLst/>
            </a:prstGeom>
            <a:noFill/>
            <a:ln>
              <a:noFill/>
            </a:ln>
          </p:spPr>
        </p:pic>
        <p:pic>
          <p:nvPicPr>
            <p:cNvPr id="1390" name="Google Shape;1390;g6c6c87539d_0_1445"/>
            <p:cNvPicPr preferRelativeResize="0"/>
            <p:nvPr/>
          </p:nvPicPr>
          <p:blipFill rotWithShape="1">
            <a:blip r:embed="rId5">
              <a:alphaModFix/>
            </a:blip>
            <a:srcRect b="0" l="0" r="0" t="0"/>
            <a:stretch/>
          </p:blipFill>
          <p:spPr>
            <a:xfrm>
              <a:off x="5929322" y="2357430"/>
              <a:ext cx="1729166" cy="571504"/>
            </a:xfrm>
            <a:prstGeom prst="rect">
              <a:avLst/>
            </a:prstGeom>
            <a:noFill/>
            <a:ln>
              <a:noFill/>
            </a:ln>
          </p:spPr>
        </p:pic>
      </p:grpSp>
      <p:sp>
        <p:nvSpPr>
          <p:cNvPr id="1391" name="Google Shape;1391;g6c6c87539d_0_14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92" name="Google Shape;1392;g6c6c87539d_0_1445"/>
          <p:cNvPicPr preferRelativeResize="0"/>
          <p:nvPr/>
        </p:nvPicPr>
        <p:blipFill rotWithShape="1">
          <a:blip r:embed="rId6">
            <a:alphaModFix/>
          </a:blip>
          <a:srcRect b="0" l="0" r="0" t="0"/>
          <a:stretch/>
        </p:blipFill>
        <p:spPr>
          <a:xfrm>
            <a:off x="5510749" y="4042021"/>
            <a:ext cx="1271896" cy="276691"/>
          </a:xfrm>
          <a:prstGeom prst="rect">
            <a:avLst/>
          </a:prstGeom>
          <a:noFill/>
          <a:ln>
            <a:noFill/>
          </a:ln>
        </p:spPr>
      </p:pic>
      <p:pic>
        <p:nvPicPr>
          <p:cNvPr id="1393" name="Google Shape;1393;g6c6c87539d_0_1445"/>
          <p:cNvPicPr preferRelativeResize="0"/>
          <p:nvPr/>
        </p:nvPicPr>
        <p:blipFill rotWithShape="1">
          <a:blip r:embed="rId7">
            <a:alphaModFix/>
          </a:blip>
          <a:srcRect b="0" l="0" r="0" t="0"/>
          <a:stretch/>
        </p:blipFill>
        <p:spPr>
          <a:xfrm>
            <a:off x="584350" y="4806518"/>
            <a:ext cx="7605851" cy="14818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g6c6c87539d_0_1465"/>
          <p:cNvSpPr txBox="1"/>
          <p:nvPr>
            <p:ph type="title"/>
          </p:nvPr>
        </p:nvSpPr>
        <p:spPr>
          <a:xfrm>
            <a:off x="0" y="11113"/>
            <a:ext cx="91440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Gradiente</a:t>
            </a:r>
            <a:endParaRPr b="1" sz="5826">
              <a:solidFill>
                <a:srgbClr val="002060"/>
              </a:solidFill>
            </a:endParaRPr>
          </a:p>
        </p:txBody>
      </p:sp>
      <p:sp>
        <p:nvSpPr>
          <p:cNvPr id="1400" name="Google Shape;1400;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1" name="Google Shape;1401;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2" name="Google Shape;1402;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3" name="Google Shape;1403;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4" name="Google Shape;1404;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5" name="Google Shape;1405;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6" name="Google Shape;1406;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7" name="Google Shape;1407;g6c6c87539d_0_146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8" name="Google Shape;1408;g6c6c87539d_0_1465"/>
          <p:cNvSpPr txBox="1"/>
          <p:nvPr/>
        </p:nvSpPr>
        <p:spPr>
          <a:xfrm>
            <a:off x="683569" y="1628800"/>
            <a:ext cx="4264800" cy="537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09" name="Google Shape;1409;g6c6c87539d_0_1465"/>
          <p:cNvSpPr txBox="1"/>
          <p:nvPr/>
        </p:nvSpPr>
        <p:spPr>
          <a:xfrm>
            <a:off x="683569" y="2495880"/>
            <a:ext cx="3279300" cy="5559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10" name="Google Shape;1410;g6c6c87539d_0_1465"/>
          <p:cNvSpPr/>
          <p:nvPr/>
        </p:nvSpPr>
        <p:spPr>
          <a:xfrm>
            <a:off x="6773126" y="2166412"/>
            <a:ext cx="1647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Derivada en 1D</a:t>
            </a:r>
            <a:endParaRPr b="1" i="0" sz="1800" u="none" cap="none" strike="noStrike">
              <a:solidFill>
                <a:srgbClr val="FF0000"/>
              </a:solidFill>
              <a:latin typeface="Calibri"/>
              <a:ea typeface="Calibri"/>
              <a:cs typeface="Calibri"/>
              <a:sym typeface="Calibri"/>
            </a:endParaRPr>
          </a:p>
        </p:txBody>
      </p:sp>
      <p:sp>
        <p:nvSpPr>
          <p:cNvPr id="1411" name="Google Shape;1411;g6c6c87539d_0_1465"/>
          <p:cNvSpPr/>
          <p:nvPr/>
        </p:nvSpPr>
        <p:spPr>
          <a:xfrm>
            <a:off x="6837687" y="4108574"/>
            <a:ext cx="1647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Derivada en 2D</a:t>
            </a:r>
            <a:endParaRPr b="1" i="0" sz="1800" u="none" cap="none" strike="noStrike">
              <a:solidFill>
                <a:srgbClr val="FF0000"/>
              </a:solidFill>
              <a:latin typeface="Calibri"/>
              <a:ea typeface="Calibri"/>
              <a:cs typeface="Calibri"/>
              <a:sym typeface="Calibri"/>
            </a:endParaRPr>
          </a:p>
        </p:txBody>
      </p:sp>
      <p:sp>
        <p:nvSpPr>
          <p:cNvPr id="1412" name="Google Shape;1412;g6c6c87539d_0_1465"/>
          <p:cNvSpPr txBox="1"/>
          <p:nvPr/>
        </p:nvSpPr>
        <p:spPr>
          <a:xfrm>
            <a:off x="683569" y="3561438"/>
            <a:ext cx="5695800" cy="537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13" name="Google Shape;1413;g6c6c87539d_0_1465"/>
          <p:cNvSpPr txBox="1"/>
          <p:nvPr/>
        </p:nvSpPr>
        <p:spPr>
          <a:xfrm>
            <a:off x="683569" y="4441825"/>
            <a:ext cx="5478000" cy="5847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g6c6c87539d_0_1484"/>
          <p:cNvSpPr txBox="1"/>
          <p:nvPr>
            <p:ph type="title"/>
          </p:nvPr>
        </p:nvSpPr>
        <p:spPr>
          <a:xfrm>
            <a:off x="250825" y="307975"/>
            <a:ext cx="88932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Convolución</a:t>
            </a:r>
            <a:endParaRPr b="1" sz="3600" cap="small">
              <a:solidFill>
                <a:srgbClr val="A61C00"/>
              </a:solidFill>
              <a:latin typeface="Calibri"/>
              <a:ea typeface="Calibri"/>
              <a:cs typeface="Calibri"/>
              <a:sym typeface="Calibri"/>
            </a:endParaRPr>
          </a:p>
        </p:txBody>
      </p:sp>
      <p:sp>
        <p:nvSpPr>
          <p:cNvPr id="1420" name="Google Shape;1420;g6c6c87539d_0_1484"/>
          <p:cNvSpPr/>
          <p:nvPr/>
        </p:nvSpPr>
        <p:spPr>
          <a:xfrm>
            <a:off x="785813" y="1571625"/>
            <a:ext cx="7705800" cy="22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21" name="Google Shape;1421;g6c6c87539d_0_148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2" name="Google Shape;1422;g6c6c87539d_0_148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3" name="Google Shape;1423;g6c6c87539d_0_148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24" name="Google Shape;1424;g6c6c87539d_0_1484"/>
          <p:cNvPicPr preferRelativeResize="0"/>
          <p:nvPr/>
        </p:nvPicPr>
        <p:blipFill rotWithShape="1">
          <a:blip r:embed="rId3">
            <a:alphaModFix/>
          </a:blip>
          <a:srcRect b="0" l="0" r="0" t="0"/>
          <a:stretch/>
        </p:blipFill>
        <p:spPr>
          <a:xfrm>
            <a:off x="2412450" y="1501152"/>
            <a:ext cx="4814888" cy="1042988"/>
          </a:xfrm>
          <a:prstGeom prst="rect">
            <a:avLst/>
          </a:prstGeom>
          <a:noFill/>
          <a:ln>
            <a:noFill/>
          </a:ln>
        </p:spPr>
      </p:pic>
      <p:sp>
        <p:nvSpPr>
          <p:cNvPr id="1425" name="Google Shape;1425;g6c6c87539d_0_1484"/>
          <p:cNvSpPr/>
          <p:nvPr/>
        </p:nvSpPr>
        <p:spPr>
          <a:xfrm>
            <a:off x="462267" y="3049128"/>
            <a:ext cx="8352900" cy="3416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Calibri"/>
              <a:buNone/>
            </a:pPr>
            <a:r>
              <a:rPr b="0" i="0" lang="es-CO" sz="2400" u="none" cap="none" strike="noStrike">
                <a:solidFill>
                  <a:schemeClr val="dk1"/>
                </a:solidFill>
                <a:latin typeface="Calibri"/>
                <a:ea typeface="Calibri"/>
                <a:cs typeface="Calibri"/>
                <a:sym typeface="Calibri"/>
              </a:rPr>
              <a:t>La convolución es una suma ponderada de píxeles en el vecindario del píxel a tratar. Los pesos son determinados por una pequeña matriz llamada máscara de convolución, que determina los coeficientes a aplicar sobre los puntos de vecindad.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s-CO" sz="2400" u="none" cap="none" strike="noStrike">
                <a:solidFill>
                  <a:schemeClr val="dk1"/>
                </a:solidFill>
                <a:latin typeface="Calibri"/>
                <a:ea typeface="Calibri"/>
                <a:cs typeface="Calibri"/>
                <a:sym typeface="Calibri"/>
              </a:rPr>
              <a:t>f(u,v): Es la Imagen de entrada</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s-CO" sz="2400" u="none" cap="none" strike="noStrike">
                <a:solidFill>
                  <a:schemeClr val="dk1"/>
                </a:solidFill>
                <a:latin typeface="Calibri"/>
                <a:ea typeface="Calibri"/>
                <a:cs typeface="Calibri"/>
                <a:sym typeface="Calibri"/>
              </a:rPr>
              <a:t>h(u,v): Es la función respuesta al impulso del filtro a aplicar (o </a:t>
            </a:r>
            <a:r>
              <a:rPr b="0" i="1" lang="es-CO" sz="2400" u="none" cap="none" strike="noStrike">
                <a:solidFill>
                  <a:schemeClr val="dk1"/>
                </a:solidFill>
                <a:latin typeface="Calibri"/>
                <a:ea typeface="Calibri"/>
                <a:cs typeface="Calibri"/>
                <a:sym typeface="Calibri"/>
              </a:rPr>
              <a:t>máscara de convolución</a:t>
            </a:r>
            <a:r>
              <a:rPr b="0" i="0" lang="es-CO" sz="2400" u="none" cap="none" strike="noStrike">
                <a:solidFill>
                  <a:schemeClr val="dk1"/>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s-CO" sz="2400" u="none" cap="none" strike="noStrike">
                <a:solidFill>
                  <a:schemeClr val="dk1"/>
                </a:solidFill>
                <a:latin typeface="Calibri"/>
                <a:ea typeface="Calibri"/>
                <a:cs typeface="Calibri"/>
                <a:sym typeface="Calibri"/>
              </a:rPr>
              <a:t>g(u,v): Es la Imagen de salida.</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g6c6c87539d_0_1495"/>
          <p:cNvSpPr/>
          <p:nvPr/>
        </p:nvSpPr>
        <p:spPr>
          <a:xfrm>
            <a:off x="785813" y="1571625"/>
            <a:ext cx="7705800" cy="22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32" name="Google Shape;1432;g6c6c87539d_0_149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3" name="Google Shape;1433;g6c6c87539d_0_149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4" name="Google Shape;1434;g6c6c87539d_0_149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5" name="Google Shape;1435;g6c6c87539d_0_1495"/>
          <p:cNvSpPr/>
          <p:nvPr/>
        </p:nvSpPr>
        <p:spPr>
          <a:xfrm>
            <a:off x="394791" y="1268760"/>
            <a:ext cx="8352900" cy="1569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Calibri"/>
              <a:buNone/>
            </a:pPr>
            <a:r>
              <a:rPr b="0" i="0" lang="es-CO" sz="2400" u="none" cap="none" strike="noStrike">
                <a:solidFill>
                  <a:schemeClr val="dk1"/>
                </a:solidFill>
                <a:latin typeface="Calibri"/>
                <a:ea typeface="Calibri"/>
                <a:cs typeface="Calibri"/>
                <a:sym typeface="Calibri"/>
              </a:rPr>
              <a:t>La máscara o núcleo de convolución se centra sobre una ventana de igual tamaño y el resultado se le asigna al pixel central. Dependiendo del núcleo de convolución que apliquemos se obtendrán diferentes efectos sobre la imagen.</a:t>
            </a:r>
            <a:endParaRPr b="0" i="0" sz="1400" u="none" cap="none" strike="noStrike">
              <a:solidFill>
                <a:srgbClr val="000000"/>
              </a:solidFill>
              <a:latin typeface="Arial"/>
              <a:ea typeface="Arial"/>
              <a:cs typeface="Arial"/>
              <a:sym typeface="Arial"/>
            </a:endParaRPr>
          </a:p>
        </p:txBody>
      </p:sp>
      <p:pic>
        <p:nvPicPr>
          <p:cNvPr id="1436" name="Google Shape;1436;g6c6c87539d_0_1495"/>
          <p:cNvPicPr preferRelativeResize="0"/>
          <p:nvPr/>
        </p:nvPicPr>
        <p:blipFill rotWithShape="1">
          <a:blip r:embed="rId3">
            <a:alphaModFix/>
          </a:blip>
          <a:srcRect b="0" l="0" r="0" t="0"/>
          <a:stretch/>
        </p:blipFill>
        <p:spPr>
          <a:xfrm>
            <a:off x="1942900" y="2981220"/>
            <a:ext cx="4960100" cy="3631025"/>
          </a:xfrm>
          <a:prstGeom prst="rect">
            <a:avLst/>
          </a:prstGeom>
          <a:noFill/>
          <a:ln>
            <a:noFill/>
          </a:ln>
        </p:spPr>
      </p:pic>
      <p:sp>
        <p:nvSpPr>
          <p:cNvPr id="1437" name="Google Shape;1437;g6c6c87539d_0_1495"/>
          <p:cNvSpPr txBox="1"/>
          <p:nvPr>
            <p:ph type="title"/>
          </p:nvPr>
        </p:nvSpPr>
        <p:spPr>
          <a:xfrm>
            <a:off x="250825" y="218357"/>
            <a:ext cx="88932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Convolución</a:t>
            </a:r>
            <a:endParaRPr b="1" sz="3600" cap="small">
              <a:solidFill>
                <a:srgbClr val="A61C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g6c6c87539d_0_1577"/>
          <p:cNvSpPr txBox="1"/>
          <p:nvPr>
            <p:ph type="title"/>
          </p:nvPr>
        </p:nvSpPr>
        <p:spPr>
          <a:xfrm>
            <a:off x="250825" y="404813"/>
            <a:ext cx="88932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Operador Prewitt</a:t>
            </a:r>
            <a:endParaRPr b="1" sz="4800" cap="small">
              <a:solidFill>
                <a:srgbClr val="980000"/>
              </a:solidFill>
              <a:latin typeface="Calibri"/>
              <a:ea typeface="Calibri"/>
              <a:cs typeface="Calibri"/>
              <a:sym typeface="Calibri"/>
            </a:endParaRPr>
          </a:p>
        </p:txBody>
      </p:sp>
      <p:sp>
        <p:nvSpPr>
          <p:cNvPr id="1444" name="Google Shape;1444;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5" name="Google Shape;1445;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6" name="Google Shape;1446;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7" name="Google Shape;1447;g6c6c87539d_0_1577"/>
          <p:cNvSpPr/>
          <p:nvPr/>
        </p:nvSpPr>
        <p:spPr>
          <a:xfrm>
            <a:off x="785813" y="1643063"/>
            <a:ext cx="7715100" cy="6556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48" name="Google Shape;1448;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9" name="Google Shape;1449;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0" name="Google Shape;1450;g6c6c87539d_0_1577"/>
          <p:cNvSpPr/>
          <p:nvPr/>
        </p:nvSpPr>
        <p:spPr>
          <a:xfrm>
            <a:off x="4786312" y="1714500"/>
            <a:ext cx="3849900" cy="1077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600"/>
              <a:buFont typeface="Arial"/>
              <a:buNone/>
            </a:pPr>
            <a:r>
              <a:rPr b="0" i="0" lang="es-CO" sz="2400" u="none" cap="none" strike="noStrike">
                <a:solidFill>
                  <a:schemeClr val="dk1"/>
                </a:solidFill>
                <a:latin typeface="Calibri"/>
                <a:ea typeface="Calibri"/>
                <a:cs typeface="Calibri"/>
                <a:sym typeface="Calibri"/>
              </a:rPr>
              <a:t>Este operador es muy buen detector de bordes horizontales y verticales, además de presentar buena inmunidad al ruido.</a:t>
            </a:r>
            <a:endParaRPr b="0" i="0" sz="2400" u="none" cap="none" strike="noStrike">
              <a:solidFill>
                <a:srgbClr val="000000"/>
              </a:solidFill>
              <a:latin typeface="Calibri"/>
              <a:ea typeface="Calibri"/>
              <a:cs typeface="Calibri"/>
              <a:sym typeface="Calibri"/>
            </a:endParaRPr>
          </a:p>
        </p:txBody>
      </p:sp>
      <p:sp>
        <p:nvSpPr>
          <p:cNvPr id="1451" name="Google Shape;1451;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2" name="Google Shape;1452;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453" name="Google Shape;1453;g6c6c87539d_0_1577"/>
          <p:cNvGrpSpPr/>
          <p:nvPr/>
        </p:nvGrpSpPr>
        <p:grpSpPr>
          <a:xfrm>
            <a:off x="2066973" y="3956647"/>
            <a:ext cx="4189145" cy="2272756"/>
            <a:chOff x="1000100" y="3071810"/>
            <a:chExt cx="5736983" cy="2895600"/>
          </a:xfrm>
        </p:grpSpPr>
        <p:pic>
          <p:nvPicPr>
            <p:cNvPr id="1454" name="Google Shape;1454;g6c6c87539d_0_1577"/>
            <p:cNvPicPr preferRelativeResize="0"/>
            <p:nvPr/>
          </p:nvPicPr>
          <p:blipFill rotWithShape="1">
            <a:blip r:embed="rId3">
              <a:alphaModFix/>
            </a:blip>
            <a:srcRect b="0" l="0" r="0" t="0"/>
            <a:stretch/>
          </p:blipFill>
          <p:spPr>
            <a:xfrm>
              <a:off x="1000100" y="3071810"/>
              <a:ext cx="2819400" cy="2895600"/>
            </a:xfrm>
            <a:prstGeom prst="rect">
              <a:avLst/>
            </a:prstGeom>
            <a:noFill/>
            <a:ln>
              <a:noFill/>
            </a:ln>
          </p:spPr>
        </p:pic>
        <p:pic>
          <p:nvPicPr>
            <p:cNvPr id="1455" name="Google Shape;1455;g6c6c87539d_0_1577"/>
            <p:cNvPicPr preferRelativeResize="0"/>
            <p:nvPr/>
          </p:nvPicPr>
          <p:blipFill rotWithShape="1">
            <a:blip r:embed="rId4">
              <a:alphaModFix/>
            </a:blip>
            <a:srcRect b="0" l="0" r="0" t="0"/>
            <a:stretch/>
          </p:blipFill>
          <p:spPr>
            <a:xfrm>
              <a:off x="3908158" y="3071810"/>
              <a:ext cx="2828925" cy="2886075"/>
            </a:xfrm>
            <a:prstGeom prst="rect">
              <a:avLst/>
            </a:prstGeom>
            <a:noFill/>
            <a:ln>
              <a:noFill/>
            </a:ln>
          </p:spPr>
        </p:pic>
      </p:grpSp>
      <p:sp>
        <p:nvSpPr>
          <p:cNvPr id="1456" name="Google Shape;1456;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7" name="Google Shape;1457;g6c6c87539d_0_157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458" name="Google Shape;1458;g6c6c87539d_0_1577"/>
          <p:cNvGrpSpPr/>
          <p:nvPr/>
        </p:nvGrpSpPr>
        <p:grpSpPr>
          <a:xfrm>
            <a:off x="928700" y="1874200"/>
            <a:ext cx="3307925" cy="1536974"/>
            <a:chOff x="1214418" y="1529370"/>
            <a:chExt cx="2838446" cy="1179927"/>
          </a:xfrm>
        </p:grpSpPr>
        <p:pic>
          <p:nvPicPr>
            <p:cNvPr id="1459" name="Google Shape;1459;g6c6c87539d_0_1577"/>
            <p:cNvPicPr preferRelativeResize="0"/>
            <p:nvPr/>
          </p:nvPicPr>
          <p:blipFill rotWithShape="1">
            <a:blip r:embed="rId5">
              <a:alphaModFix/>
            </a:blip>
            <a:srcRect b="0" l="0" r="0" t="0"/>
            <a:stretch/>
          </p:blipFill>
          <p:spPr>
            <a:xfrm>
              <a:off x="1214418" y="1529370"/>
              <a:ext cx="2324095" cy="475031"/>
            </a:xfrm>
            <a:prstGeom prst="rect">
              <a:avLst/>
            </a:prstGeom>
            <a:noFill/>
            <a:ln>
              <a:noFill/>
            </a:ln>
          </p:spPr>
        </p:pic>
        <p:pic>
          <p:nvPicPr>
            <p:cNvPr id="1460" name="Google Shape;1460;g6c6c87539d_0_1577"/>
            <p:cNvPicPr preferRelativeResize="0"/>
            <p:nvPr/>
          </p:nvPicPr>
          <p:blipFill rotWithShape="1">
            <a:blip r:embed="rId6">
              <a:alphaModFix/>
            </a:blip>
            <a:srcRect b="0" l="0" r="0" t="0"/>
            <a:stretch/>
          </p:blipFill>
          <p:spPr>
            <a:xfrm>
              <a:off x="1214418" y="2234267"/>
              <a:ext cx="2838446" cy="475031"/>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g6c6c87539d_0_1624"/>
          <p:cNvSpPr txBox="1"/>
          <p:nvPr>
            <p:ph type="title"/>
          </p:nvPr>
        </p:nvSpPr>
        <p:spPr>
          <a:xfrm>
            <a:off x="250825" y="404813"/>
            <a:ext cx="8893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Operador Sobel</a:t>
            </a:r>
            <a:endParaRPr b="1" sz="3600" cap="small">
              <a:solidFill>
                <a:srgbClr val="A61C00"/>
              </a:solidFill>
              <a:latin typeface="Calibri"/>
              <a:ea typeface="Calibri"/>
              <a:cs typeface="Calibri"/>
              <a:sym typeface="Calibri"/>
            </a:endParaRPr>
          </a:p>
        </p:txBody>
      </p:sp>
      <p:sp>
        <p:nvSpPr>
          <p:cNvPr id="1467" name="Google Shape;1467;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8" name="Google Shape;1468;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9" name="Google Shape;1469;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0" name="Google Shape;1470;g6c6c87539d_0_1624"/>
          <p:cNvSpPr/>
          <p:nvPr/>
        </p:nvSpPr>
        <p:spPr>
          <a:xfrm>
            <a:off x="785813" y="1643063"/>
            <a:ext cx="7715100" cy="6556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71" name="Google Shape;1471;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2" name="Google Shape;1472;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3" name="Google Shape;1473;g6c6c87539d_0_1624"/>
          <p:cNvSpPr/>
          <p:nvPr/>
        </p:nvSpPr>
        <p:spPr>
          <a:xfrm>
            <a:off x="714375" y="3214688"/>
            <a:ext cx="77151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74" name="Google Shape;1474;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5" name="Google Shape;1475;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6" name="Google Shape;1476;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7" name="Google Shape;1477;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8" name="Google Shape;1478;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9" name="Google Shape;1479;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0" name="Google Shape;1480;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1" name="Google Shape;1481;g6c6c87539d_0_162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482" name="Google Shape;1482;g6c6c87539d_0_1624"/>
          <p:cNvGrpSpPr/>
          <p:nvPr/>
        </p:nvGrpSpPr>
        <p:grpSpPr>
          <a:xfrm>
            <a:off x="928688" y="1714535"/>
            <a:ext cx="3357563" cy="1430361"/>
            <a:chOff x="928662" y="1714488"/>
            <a:chExt cx="2686050" cy="1109667"/>
          </a:xfrm>
        </p:grpSpPr>
        <p:pic>
          <p:nvPicPr>
            <p:cNvPr id="1483" name="Google Shape;1483;g6c6c87539d_0_1624"/>
            <p:cNvPicPr preferRelativeResize="0"/>
            <p:nvPr/>
          </p:nvPicPr>
          <p:blipFill rotWithShape="1">
            <a:blip r:embed="rId3">
              <a:alphaModFix/>
            </a:blip>
            <a:srcRect b="0" l="0" r="0" t="0"/>
            <a:stretch/>
          </p:blipFill>
          <p:spPr>
            <a:xfrm>
              <a:off x="928662" y="1714488"/>
              <a:ext cx="2171700" cy="466725"/>
            </a:xfrm>
            <a:prstGeom prst="rect">
              <a:avLst/>
            </a:prstGeom>
            <a:noFill/>
            <a:ln>
              <a:noFill/>
            </a:ln>
          </p:spPr>
        </p:pic>
        <p:pic>
          <p:nvPicPr>
            <p:cNvPr id="1484" name="Google Shape;1484;g6c6c87539d_0_1624"/>
            <p:cNvPicPr preferRelativeResize="0"/>
            <p:nvPr/>
          </p:nvPicPr>
          <p:blipFill rotWithShape="1">
            <a:blip r:embed="rId4">
              <a:alphaModFix/>
            </a:blip>
            <a:srcRect b="0" l="0" r="0" t="0"/>
            <a:stretch/>
          </p:blipFill>
          <p:spPr>
            <a:xfrm>
              <a:off x="928662" y="2357430"/>
              <a:ext cx="2686050" cy="466725"/>
            </a:xfrm>
            <a:prstGeom prst="rect">
              <a:avLst/>
            </a:prstGeom>
            <a:noFill/>
            <a:ln>
              <a:noFill/>
            </a:ln>
          </p:spPr>
        </p:pic>
      </p:grpSp>
      <p:sp>
        <p:nvSpPr>
          <p:cNvPr id="1485" name="Google Shape;1485;g6c6c87539d_0_1624"/>
          <p:cNvSpPr/>
          <p:nvPr/>
        </p:nvSpPr>
        <p:spPr>
          <a:xfrm>
            <a:off x="4786313" y="1928813"/>
            <a:ext cx="3571800" cy="830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600"/>
              <a:buFont typeface="Arial"/>
              <a:buNone/>
            </a:pPr>
            <a:r>
              <a:rPr b="0" i="0" lang="es-CO" sz="2400" u="none" cap="none" strike="noStrike">
                <a:solidFill>
                  <a:schemeClr val="dk1"/>
                </a:solidFill>
                <a:latin typeface="Calibri"/>
                <a:ea typeface="Calibri"/>
                <a:cs typeface="Calibri"/>
                <a:sym typeface="Calibri"/>
              </a:rPr>
              <a:t>Este operador es un poco más sensible a los bordes diagonales que el operador Prewitt.</a:t>
            </a:r>
            <a:endParaRPr b="0" i="0" sz="2400" u="none" cap="none" strike="noStrike">
              <a:solidFill>
                <a:srgbClr val="000000"/>
              </a:solidFill>
              <a:latin typeface="Calibri"/>
              <a:ea typeface="Calibri"/>
              <a:cs typeface="Calibri"/>
              <a:sym typeface="Calibri"/>
            </a:endParaRPr>
          </a:p>
        </p:txBody>
      </p:sp>
      <p:grpSp>
        <p:nvGrpSpPr>
          <p:cNvPr id="1486" name="Google Shape;1486;g6c6c87539d_0_1624"/>
          <p:cNvGrpSpPr/>
          <p:nvPr/>
        </p:nvGrpSpPr>
        <p:grpSpPr>
          <a:xfrm>
            <a:off x="2654019" y="3648536"/>
            <a:ext cx="4230892" cy="2522466"/>
            <a:chOff x="1357290" y="3071810"/>
            <a:chExt cx="5757883" cy="2884796"/>
          </a:xfrm>
        </p:grpSpPr>
        <p:pic>
          <p:nvPicPr>
            <p:cNvPr id="1487" name="Google Shape;1487;g6c6c87539d_0_1624"/>
            <p:cNvPicPr preferRelativeResize="0"/>
            <p:nvPr/>
          </p:nvPicPr>
          <p:blipFill rotWithShape="1">
            <a:blip r:embed="rId5">
              <a:alphaModFix/>
            </a:blip>
            <a:srcRect b="0" l="0" r="0" t="0"/>
            <a:stretch/>
          </p:blipFill>
          <p:spPr>
            <a:xfrm>
              <a:off x="1357290" y="3071810"/>
              <a:ext cx="2838450" cy="2876550"/>
            </a:xfrm>
            <a:prstGeom prst="rect">
              <a:avLst/>
            </a:prstGeom>
            <a:noFill/>
            <a:ln>
              <a:noFill/>
            </a:ln>
          </p:spPr>
        </p:pic>
        <p:pic>
          <p:nvPicPr>
            <p:cNvPr id="1488" name="Google Shape;1488;g6c6c87539d_0_1624"/>
            <p:cNvPicPr preferRelativeResize="0"/>
            <p:nvPr/>
          </p:nvPicPr>
          <p:blipFill rotWithShape="1">
            <a:blip r:embed="rId6">
              <a:alphaModFix/>
            </a:blip>
            <a:srcRect b="0" l="0" r="0" t="0"/>
            <a:stretch/>
          </p:blipFill>
          <p:spPr>
            <a:xfrm>
              <a:off x="4286248" y="3099106"/>
              <a:ext cx="2828925" cy="28575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g6c6c87539d_0_1651"/>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Capa Convolucional</a:t>
            </a:r>
            <a:endParaRPr b="1" sz="5826">
              <a:solidFill>
                <a:srgbClr val="002060"/>
              </a:solidFill>
            </a:endParaRPr>
          </a:p>
        </p:txBody>
      </p:sp>
      <p:sp>
        <p:nvSpPr>
          <p:cNvPr id="1495" name="Google Shape;1495;g6c6c87539d_0_1651"/>
          <p:cNvSpPr/>
          <p:nvPr/>
        </p:nvSpPr>
        <p:spPr>
          <a:xfrm>
            <a:off x="396610" y="1469215"/>
            <a:ext cx="84240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La capa convolucional es el corazón de las CNN y permite convertir un volumen de entrada a un volumen de salida a partir de la aplicación de filtros convolucionales, donde cada valor de la matriz respuesta al impulso del filtro es un peso w de la neurona de conexión. </a:t>
            </a:r>
            <a:endParaRPr b="0" i="1" sz="2400" u="none" cap="none" strike="noStrike">
              <a:solidFill>
                <a:schemeClr val="dk1"/>
              </a:solidFill>
              <a:latin typeface="Calibri"/>
              <a:ea typeface="Calibri"/>
              <a:cs typeface="Calibri"/>
              <a:sym typeface="Calibri"/>
            </a:endParaRPr>
          </a:p>
        </p:txBody>
      </p:sp>
      <p:pic>
        <p:nvPicPr>
          <p:cNvPr id="1496" name="Google Shape;1496;g6c6c87539d_0_1651"/>
          <p:cNvPicPr preferRelativeResize="0"/>
          <p:nvPr/>
        </p:nvPicPr>
        <p:blipFill rotWithShape="1">
          <a:blip r:embed="rId3">
            <a:alphaModFix/>
          </a:blip>
          <a:srcRect b="0" l="0" r="0" t="0"/>
          <a:stretch/>
        </p:blipFill>
        <p:spPr>
          <a:xfrm>
            <a:off x="920162" y="3535475"/>
            <a:ext cx="7303676" cy="2752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g6c6c87539d_0_1658"/>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Capa Convolucional</a:t>
            </a:r>
            <a:endParaRPr b="1" sz="5826">
              <a:solidFill>
                <a:srgbClr val="002060"/>
              </a:solidFill>
            </a:endParaRPr>
          </a:p>
        </p:txBody>
      </p:sp>
      <p:sp>
        <p:nvSpPr>
          <p:cNvPr id="1503" name="Google Shape;1503;g6c6c87539d_0_1658"/>
          <p:cNvSpPr/>
          <p:nvPr/>
        </p:nvSpPr>
        <p:spPr>
          <a:xfrm>
            <a:off x="323529" y="1451392"/>
            <a:ext cx="8424000" cy="1938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Stride</a:t>
            </a:r>
            <a:r>
              <a:rPr b="0" i="0" lang="es-CO" sz="2400" u="none" cap="none" strike="noStrike">
                <a:solidFill>
                  <a:schemeClr val="dk1"/>
                </a:solidFill>
                <a:latin typeface="Calibri"/>
                <a:ea typeface="Calibri"/>
                <a:cs typeface="Calibri"/>
                <a:sym typeface="Calibri"/>
              </a:rPr>
              <a:t>: Es el número de saltos en píxeles que da el filtro para aplicarse a la imagen completa.</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Padding</a:t>
            </a:r>
            <a:r>
              <a:rPr b="0" i="0" lang="es-CO" sz="2400" u="none" cap="none" strike="noStrike">
                <a:solidFill>
                  <a:schemeClr val="dk1"/>
                </a:solidFill>
                <a:latin typeface="Calibri"/>
                <a:ea typeface="Calibri"/>
                <a:cs typeface="Calibri"/>
                <a:sym typeface="Calibri"/>
              </a:rPr>
              <a:t>: Es el número de columnas y filas de borde que se le colocan al volumen de entrada con el fin de que la resolución espacial del volumen de salida sea igual al de entrada.</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Depth:  </a:t>
            </a:r>
            <a:r>
              <a:rPr b="0" i="0" lang="es-CO" sz="2400" u="none" cap="none" strike="noStrike">
                <a:solidFill>
                  <a:schemeClr val="dk1"/>
                </a:solidFill>
                <a:latin typeface="Calibri"/>
                <a:ea typeface="Calibri"/>
                <a:cs typeface="Calibri"/>
                <a:sym typeface="Calibri"/>
              </a:rPr>
              <a:t>Profundidad de un volumen de entrada o salida</a:t>
            </a:r>
            <a:endParaRPr b="1" i="1" sz="2400" u="none" cap="none" strike="noStrike">
              <a:solidFill>
                <a:schemeClr val="dk1"/>
              </a:solidFill>
              <a:latin typeface="Calibri"/>
              <a:ea typeface="Calibri"/>
              <a:cs typeface="Calibri"/>
              <a:sym typeface="Calibri"/>
            </a:endParaRPr>
          </a:p>
        </p:txBody>
      </p:sp>
      <p:sp>
        <p:nvSpPr>
          <p:cNvPr id="1504" name="Google Shape;1504;g6c6c87539d_0_1658"/>
          <p:cNvSpPr/>
          <p:nvPr/>
        </p:nvSpPr>
        <p:spPr>
          <a:xfrm>
            <a:off x="184845" y="6399939"/>
            <a:ext cx="7097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dk1"/>
                </a:solidFill>
                <a:latin typeface="Calibri"/>
                <a:ea typeface="Calibri"/>
                <a:cs typeface="Calibri"/>
                <a:sym typeface="Calibri"/>
                <a:hlinkClick r:id="rId3"/>
              </a:rPr>
              <a:t>http://www.mdpi.com/1424-8220/17/8/1729</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1505" name="Google Shape;1505;g6c6c87539d_0_1658"/>
          <p:cNvPicPr preferRelativeResize="0"/>
          <p:nvPr/>
        </p:nvPicPr>
        <p:blipFill rotWithShape="1">
          <a:blip r:embed="rId4">
            <a:alphaModFix/>
          </a:blip>
          <a:srcRect b="0" l="0" r="0" t="0"/>
          <a:stretch/>
        </p:blipFill>
        <p:spPr>
          <a:xfrm>
            <a:off x="1470975" y="4082500"/>
            <a:ext cx="6794674" cy="2137325"/>
          </a:xfrm>
          <a:prstGeom prst="rect">
            <a:avLst/>
          </a:prstGeom>
          <a:noFill/>
          <a:ln>
            <a:noFill/>
          </a:ln>
        </p:spPr>
      </p:pic>
      <p:sp>
        <p:nvSpPr>
          <p:cNvPr id="1506" name="Google Shape;1506;g6c6c87539d_0_1658"/>
          <p:cNvSpPr/>
          <p:nvPr/>
        </p:nvSpPr>
        <p:spPr>
          <a:xfrm>
            <a:off x="1085290" y="3706126"/>
            <a:ext cx="7272900" cy="612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g6c6c87539d_0_66"/>
          <p:cNvPicPr preferRelativeResize="0"/>
          <p:nvPr/>
        </p:nvPicPr>
        <p:blipFill rotWithShape="1">
          <a:blip r:embed="rId3">
            <a:alphaModFix/>
          </a:blip>
          <a:srcRect b="0" l="0" r="0" t="0"/>
          <a:stretch/>
        </p:blipFill>
        <p:spPr>
          <a:xfrm>
            <a:off x="336666" y="1597150"/>
            <a:ext cx="8470670" cy="3209437"/>
          </a:xfrm>
          <a:prstGeom prst="rect">
            <a:avLst/>
          </a:prstGeom>
          <a:noFill/>
          <a:ln>
            <a:noFill/>
          </a:ln>
        </p:spPr>
      </p:pic>
      <p:sp>
        <p:nvSpPr>
          <p:cNvPr id="347" name="Google Shape;347;g6c6c87539d_0_66"/>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48" name="Google Shape;348;g6c6c87539d_0_66"/>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g6c6c87539d_0_1667"/>
          <p:cNvSpPr txBox="1"/>
          <p:nvPr>
            <p:ph type="title"/>
          </p:nvPr>
        </p:nvSpPr>
        <p:spPr>
          <a:xfrm>
            <a:off x="396610" y="277003"/>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Capa Pooling</a:t>
            </a:r>
            <a:endParaRPr b="1" sz="3600" cap="small">
              <a:solidFill>
                <a:srgbClr val="A61C00"/>
              </a:solidFill>
              <a:latin typeface="Calibri"/>
              <a:ea typeface="Calibri"/>
              <a:cs typeface="Calibri"/>
              <a:sym typeface="Calibri"/>
            </a:endParaRPr>
          </a:p>
        </p:txBody>
      </p:sp>
      <p:sp>
        <p:nvSpPr>
          <p:cNvPr id="1513" name="Google Shape;1513;g6c6c87539d_0_1667"/>
          <p:cNvSpPr/>
          <p:nvPr/>
        </p:nvSpPr>
        <p:spPr>
          <a:xfrm>
            <a:off x="396610" y="1469215"/>
            <a:ext cx="8424000" cy="1015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La capa pooling permite hacer una reducción espacial del volumen de salida de la capa convolucional, generando una representación de menor tamaño cada que se avanza en capas de mayor profundidad. </a:t>
            </a:r>
            <a:endParaRPr b="0" i="1" sz="2400" u="none" cap="none" strike="noStrike">
              <a:solidFill>
                <a:schemeClr val="dk1"/>
              </a:solidFill>
              <a:latin typeface="Calibri"/>
              <a:ea typeface="Calibri"/>
              <a:cs typeface="Calibri"/>
              <a:sym typeface="Calibri"/>
            </a:endParaRPr>
          </a:p>
        </p:txBody>
      </p:sp>
      <p:sp>
        <p:nvSpPr>
          <p:cNvPr id="1514" name="Google Shape;1514;g6c6c87539d_0_1667"/>
          <p:cNvSpPr/>
          <p:nvPr/>
        </p:nvSpPr>
        <p:spPr>
          <a:xfrm>
            <a:off x="177535" y="5809465"/>
            <a:ext cx="7097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dk1"/>
                </a:solidFill>
                <a:latin typeface="Calibri"/>
                <a:ea typeface="Calibri"/>
                <a:cs typeface="Calibri"/>
                <a:sym typeface="Calibri"/>
                <a:hlinkClick r:id="rId3"/>
              </a:rPr>
              <a:t>http://cs231n.github.io/convolutional-networks/#overview</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1515" name="Google Shape;1515;g6c6c87539d_0_1667"/>
          <p:cNvPicPr preferRelativeResize="0"/>
          <p:nvPr/>
        </p:nvPicPr>
        <p:blipFill rotWithShape="1">
          <a:blip r:embed="rId4">
            <a:alphaModFix/>
          </a:blip>
          <a:srcRect b="0" l="0" r="0" t="0"/>
          <a:stretch/>
        </p:blipFill>
        <p:spPr>
          <a:xfrm>
            <a:off x="1180325" y="3124450"/>
            <a:ext cx="7550376" cy="2318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g6c6c87539d_0_1675"/>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a:t>
            </a:r>
            <a:endParaRPr b="1" sz="5826">
              <a:solidFill>
                <a:srgbClr val="002060"/>
              </a:solidFill>
            </a:endParaRPr>
          </a:p>
        </p:txBody>
      </p:sp>
      <p:pic>
        <p:nvPicPr>
          <p:cNvPr id="1522" name="Google Shape;1522;g6c6c87539d_0_1675"/>
          <p:cNvPicPr preferRelativeResize="0"/>
          <p:nvPr/>
        </p:nvPicPr>
        <p:blipFill rotWithShape="1">
          <a:blip r:embed="rId3">
            <a:alphaModFix/>
          </a:blip>
          <a:srcRect b="0" l="0" r="0" t="0"/>
          <a:stretch/>
        </p:blipFill>
        <p:spPr>
          <a:xfrm>
            <a:off x="216530" y="1916832"/>
            <a:ext cx="6533204" cy="2268252"/>
          </a:xfrm>
          <a:prstGeom prst="rect">
            <a:avLst/>
          </a:prstGeom>
          <a:noFill/>
          <a:ln>
            <a:noFill/>
          </a:ln>
        </p:spPr>
      </p:pic>
      <p:sp>
        <p:nvSpPr>
          <p:cNvPr id="1523" name="Google Shape;1523;g6c6c87539d_0_1675"/>
          <p:cNvSpPr/>
          <p:nvPr/>
        </p:nvSpPr>
        <p:spPr>
          <a:xfrm>
            <a:off x="396610" y="5542765"/>
            <a:ext cx="7097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dk1"/>
                </a:solidFill>
                <a:latin typeface="Calibri"/>
                <a:ea typeface="Calibri"/>
                <a:cs typeface="Calibri"/>
                <a:sym typeface="Calibri"/>
                <a:hlinkClick r:id="rId4"/>
              </a:rPr>
              <a:t>https://de.mathworks.com/solutions/deep-learning/convolutional-neural-network.html</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g6c6c87539d_0_1682"/>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a:t>
            </a:r>
            <a:endParaRPr b="1" sz="3600" cap="small">
              <a:solidFill>
                <a:srgbClr val="A61C00"/>
              </a:solidFill>
              <a:latin typeface="Calibri"/>
              <a:ea typeface="Calibri"/>
              <a:cs typeface="Calibri"/>
              <a:sym typeface="Calibri"/>
            </a:endParaRPr>
          </a:p>
        </p:txBody>
      </p:sp>
      <p:pic>
        <p:nvPicPr>
          <p:cNvPr id="1530" name="Google Shape;1530;g6c6c87539d_0_1682"/>
          <p:cNvPicPr preferRelativeResize="0"/>
          <p:nvPr/>
        </p:nvPicPr>
        <p:blipFill rotWithShape="1">
          <a:blip r:embed="rId3">
            <a:alphaModFix/>
          </a:blip>
          <a:srcRect b="0" l="0" r="0" t="0"/>
          <a:stretch/>
        </p:blipFill>
        <p:spPr>
          <a:xfrm>
            <a:off x="539552" y="1700808"/>
            <a:ext cx="4443413" cy="307181"/>
          </a:xfrm>
          <a:prstGeom prst="rect">
            <a:avLst/>
          </a:prstGeom>
          <a:noFill/>
          <a:ln>
            <a:noFill/>
          </a:ln>
        </p:spPr>
      </p:pic>
      <p:pic>
        <p:nvPicPr>
          <p:cNvPr id="1531" name="Google Shape;1531;g6c6c87539d_0_1682"/>
          <p:cNvPicPr preferRelativeResize="0"/>
          <p:nvPr/>
        </p:nvPicPr>
        <p:blipFill rotWithShape="1">
          <a:blip r:embed="rId4">
            <a:alphaModFix/>
          </a:blip>
          <a:srcRect b="0" l="0" r="0" t="0"/>
          <a:stretch/>
        </p:blipFill>
        <p:spPr>
          <a:xfrm>
            <a:off x="755576" y="2492896"/>
            <a:ext cx="821531" cy="178594"/>
          </a:xfrm>
          <a:prstGeom prst="rect">
            <a:avLst/>
          </a:prstGeom>
          <a:noFill/>
          <a:ln>
            <a:noFill/>
          </a:ln>
        </p:spPr>
      </p:pic>
      <p:sp>
        <p:nvSpPr>
          <p:cNvPr id="1532" name="Google Shape;1532;g6c6c87539d_0_1682"/>
          <p:cNvSpPr/>
          <p:nvPr/>
        </p:nvSpPr>
        <p:spPr>
          <a:xfrm>
            <a:off x="2483768" y="2427292"/>
            <a:ext cx="18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Clasificador Lineal</a:t>
            </a:r>
            <a:endParaRPr b="0" i="0" sz="1800" u="none" cap="none" strike="noStrike">
              <a:solidFill>
                <a:schemeClr val="dk1"/>
              </a:solidFill>
              <a:latin typeface="Calibri"/>
              <a:ea typeface="Calibri"/>
              <a:cs typeface="Calibri"/>
              <a:sym typeface="Calibri"/>
            </a:endParaRPr>
          </a:p>
        </p:txBody>
      </p:sp>
      <p:pic>
        <p:nvPicPr>
          <p:cNvPr id="1533" name="Google Shape;1533;g6c6c87539d_0_1682"/>
          <p:cNvPicPr preferRelativeResize="0"/>
          <p:nvPr/>
        </p:nvPicPr>
        <p:blipFill rotWithShape="1">
          <a:blip r:embed="rId5">
            <a:alphaModFix/>
          </a:blip>
          <a:srcRect b="0" l="0" r="0" t="0"/>
          <a:stretch/>
        </p:blipFill>
        <p:spPr>
          <a:xfrm>
            <a:off x="755576" y="3179137"/>
            <a:ext cx="3529013" cy="164306"/>
          </a:xfrm>
          <a:prstGeom prst="rect">
            <a:avLst/>
          </a:prstGeom>
          <a:noFill/>
          <a:ln>
            <a:noFill/>
          </a:ln>
        </p:spPr>
      </p:pic>
      <p:sp>
        <p:nvSpPr>
          <p:cNvPr id="1534" name="Google Shape;1534;g6c6c87539d_0_1682"/>
          <p:cNvSpPr/>
          <p:nvPr/>
        </p:nvSpPr>
        <p:spPr>
          <a:xfrm>
            <a:off x="5724128" y="3059668"/>
            <a:ext cx="2433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2 capas convolucionales</a:t>
            </a:r>
            <a:endParaRPr b="0" i="0" sz="1800" u="none" cap="none" strike="noStrike">
              <a:solidFill>
                <a:schemeClr val="dk1"/>
              </a:solidFill>
              <a:latin typeface="Calibri"/>
              <a:ea typeface="Calibri"/>
              <a:cs typeface="Calibri"/>
              <a:sym typeface="Calibri"/>
            </a:endParaRPr>
          </a:p>
        </p:txBody>
      </p:sp>
      <p:pic>
        <p:nvPicPr>
          <p:cNvPr id="1535" name="Google Shape;1535;g6c6c87539d_0_1682"/>
          <p:cNvPicPr preferRelativeResize="0"/>
          <p:nvPr/>
        </p:nvPicPr>
        <p:blipFill rotWithShape="1">
          <a:blip r:embed="rId6">
            <a:alphaModFix/>
          </a:blip>
          <a:srcRect b="0" l="0" r="0" t="0"/>
          <a:stretch/>
        </p:blipFill>
        <p:spPr>
          <a:xfrm>
            <a:off x="755576" y="3922428"/>
            <a:ext cx="4836319" cy="178594"/>
          </a:xfrm>
          <a:prstGeom prst="rect">
            <a:avLst/>
          </a:prstGeom>
          <a:noFill/>
          <a:ln>
            <a:noFill/>
          </a:ln>
        </p:spPr>
      </p:pic>
      <p:sp>
        <p:nvSpPr>
          <p:cNvPr id="1536" name="Google Shape;1536;g6c6c87539d_0_1682"/>
          <p:cNvSpPr/>
          <p:nvPr/>
        </p:nvSpPr>
        <p:spPr>
          <a:xfrm>
            <a:off x="739890" y="4358400"/>
            <a:ext cx="6199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Capas más profundas para extraer características más complejas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Google Shape;1542;g6c6c87539d_0_1694"/>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3600" cap="small">
              <a:solidFill>
                <a:srgbClr val="A61C00"/>
              </a:solidFill>
              <a:latin typeface="Calibri"/>
              <a:ea typeface="Calibri"/>
              <a:cs typeface="Calibri"/>
              <a:sym typeface="Calibri"/>
            </a:endParaRPr>
          </a:p>
        </p:txBody>
      </p:sp>
      <p:sp>
        <p:nvSpPr>
          <p:cNvPr id="1543" name="Google Shape;1543;g6c6c87539d_0_1694"/>
          <p:cNvSpPr/>
          <p:nvPr/>
        </p:nvSpPr>
        <p:spPr>
          <a:xfrm>
            <a:off x="539552" y="1844824"/>
            <a:ext cx="1623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LeNet-5 - 1998 </a:t>
            </a:r>
            <a:endParaRPr b="0" i="0" sz="1800" u="none" cap="none" strike="noStrike">
              <a:solidFill>
                <a:schemeClr val="dk1"/>
              </a:solidFill>
              <a:latin typeface="Calibri"/>
              <a:ea typeface="Calibri"/>
              <a:cs typeface="Calibri"/>
              <a:sym typeface="Calibri"/>
            </a:endParaRPr>
          </a:p>
        </p:txBody>
      </p:sp>
      <p:pic>
        <p:nvPicPr>
          <p:cNvPr descr="Screen-Shot-2018-04-16-at-11.34.51-AM" id="1544" name="Google Shape;1544;g6c6c87539d_0_1694"/>
          <p:cNvPicPr preferRelativeResize="0"/>
          <p:nvPr/>
        </p:nvPicPr>
        <p:blipFill rotWithShape="1">
          <a:blip r:embed="rId3">
            <a:alphaModFix/>
          </a:blip>
          <a:srcRect b="0" l="0" r="0" t="0"/>
          <a:stretch/>
        </p:blipFill>
        <p:spPr>
          <a:xfrm>
            <a:off x="971600" y="2509573"/>
            <a:ext cx="7429449" cy="2269825"/>
          </a:xfrm>
          <a:prstGeom prst="rect">
            <a:avLst/>
          </a:prstGeom>
          <a:noFill/>
          <a:ln>
            <a:noFill/>
          </a:ln>
        </p:spPr>
      </p:pic>
      <p:sp>
        <p:nvSpPr>
          <p:cNvPr id="1545" name="Google Shape;1545;g6c6c87539d_0_1694"/>
          <p:cNvSpPr/>
          <p:nvPr/>
        </p:nvSpPr>
        <p:spPr>
          <a:xfrm>
            <a:off x="736012" y="5124558"/>
            <a:ext cx="196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60.000 parámetros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g6c6c87539d_0_1702"/>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3600" cap="small">
              <a:solidFill>
                <a:srgbClr val="A61C00"/>
              </a:solidFill>
              <a:latin typeface="Calibri"/>
              <a:ea typeface="Calibri"/>
              <a:cs typeface="Calibri"/>
              <a:sym typeface="Calibri"/>
            </a:endParaRPr>
          </a:p>
        </p:txBody>
      </p:sp>
      <p:sp>
        <p:nvSpPr>
          <p:cNvPr id="1552" name="Google Shape;1552;g6c6c87539d_0_1702"/>
          <p:cNvSpPr/>
          <p:nvPr/>
        </p:nvSpPr>
        <p:spPr>
          <a:xfrm>
            <a:off x="539552" y="1844824"/>
            <a:ext cx="161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AlexNet - 2012 </a:t>
            </a:r>
            <a:endParaRPr b="0" i="0" sz="1800" u="none" cap="none" strike="noStrike">
              <a:solidFill>
                <a:schemeClr val="dk1"/>
              </a:solidFill>
              <a:latin typeface="Calibri"/>
              <a:ea typeface="Calibri"/>
              <a:cs typeface="Calibri"/>
              <a:sym typeface="Calibri"/>
            </a:endParaRPr>
          </a:p>
        </p:txBody>
      </p:sp>
      <p:sp>
        <p:nvSpPr>
          <p:cNvPr id="1553" name="Google Shape;1553;g6c6c87539d_0_1702"/>
          <p:cNvSpPr/>
          <p:nvPr/>
        </p:nvSpPr>
        <p:spPr>
          <a:xfrm>
            <a:off x="526462" y="4857858"/>
            <a:ext cx="237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60.000.000 parámetros</a:t>
            </a:r>
            <a:endParaRPr b="0" i="0" sz="1800" u="none" cap="none" strike="noStrike">
              <a:solidFill>
                <a:schemeClr val="dk1"/>
              </a:solidFill>
              <a:latin typeface="Calibri"/>
              <a:ea typeface="Calibri"/>
              <a:cs typeface="Calibri"/>
              <a:sym typeface="Calibri"/>
            </a:endParaRPr>
          </a:p>
        </p:txBody>
      </p:sp>
      <p:pic>
        <p:nvPicPr>
          <p:cNvPr descr="AlexNet-CNN-architecture-layers" id="1554" name="Google Shape;1554;g6c6c87539d_0_1702"/>
          <p:cNvPicPr preferRelativeResize="0"/>
          <p:nvPr/>
        </p:nvPicPr>
        <p:blipFill rotWithShape="1">
          <a:blip r:embed="rId3">
            <a:alphaModFix/>
          </a:blip>
          <a:srcRect b="0" l="0" r="0" t="0"/>
          <a:stretch/>
        </p:blipFill>
        <p:spPr>
          <a:xfrm>
            <a:off x="428625" y="2383472"/>
            <a:ext cx="8210492" cy="23375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g6c6c87539d_0_1710"/>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5826">
              <a:solidFill>
                <a:srgbClr val="002060"/>
              </a:solidFill>
            </a:endParaRPr>
          </a:p>
        </p:txBody>
      </p:sp>
      <p:sp>
        <p:nvSpPr>
          <p:cNvPr id="1561" name="Google Shape;1561;g6c6c87539d_0_1710"/>
          <p:cNvSpPr/>
          <p:nvPr/>
        </p:nvSpPr>
        <p:spPr>
          <a:xfrm>
            <a:off x="539552" y="1844824"/>
            <a:ext cx="160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VGG-16 - 2014 </a:t>
            </a:r>
            <a:endParaRPr b="0" i="0" sz="1800" u="none" cap="none" strike="noStrike">
              <a:solidFill>
                <a:schemeClr val="dk1"/>
              </a:solidFill>
              <a:latin typeface="Calibri"/>
              <a:ea typeface="Calibri"/>
              <a:cs typeface="Calibri"/>
              <a:sym typeface="Calibri"/>
            </a:endParaRPr>
          </a:p>
        </p:txBody>
      </p:sp>
      <p:sp>
        <p:nvSpPr>
          <p:cNvPr id="1562" name="Google Shape;1562;g6c6c87539d_0_1710"/>
          <p:cNvSpPr/>
          <p:nvPr/>
        </p:nvSpPr>
        <p:spPr>
          <a:xfrm>
            <a:off x="539552" y="5661248"/>
            <a:ext cx="2488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138.000.000 parámetros</a:t>
            </a:r>
            <a:endParaRPr b="0" i="0" sz="1800" u="none" cap="none" strike="noStrike">
              <a:solidFill>
                <a:schemeClr val="dk1"/>
              </a:solidFill>
              <a:latin typeface="Calibri"/>
              <a:ea typeface="Calibri"/>
              <a:cs typeface="Calibri"/>
              <a:sym typeface="Calibri"/>
            </a:endParaRPr>
          </a:p>
        </p:txBody>
      </p:sp>
      <p:pic>
        <p:nvPicPr>
          <p:cNvPr descr="vgg16" id="1563" name="Google Shape;1563;g6c6c87539d_0_1710"/>
          <p:cNvPicPr preferRelativeResize="0"/>
          <p:nvPr/>
        </p:nvPicPr>
        <p:blipFill rotWithShape="1">
          <a:blip r:embed="rId3">
            <a:alphaModFix/>
          </a:blip>
          <a:srcRect b="0" l="0" r="0" t="0"/>
          <a:stretch/>
        </p:blipFill>
        <p:spPr>
          <a:xfrm>
            <a:off x="1369303" y="2205001"/>
            <a:ext cx="5707774" cy="33457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g6c6c87539d_0_1718"/>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5826">
              <a:solidFill>
                <a:srgbClr val="002060"/>
              </a:solidFill>
            </a:endParaRPr>
          </a:p>
        </p:txBody>
      </p:sp>
      <p:sp>
        <p:nvSpPr>
          <p:cNvPr id="1570" name="Google Shape;1570;g6c6c87539d_0_1718"/>
          <p:cNvSpPr/>
          <p:nvPr/>
        </p:nvSpPr>
        <p:spPr>
          <a:xfrm>
            <a:off x="539552" y="1844824"/>
            <a:ext cx="301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Inception (GoogLeNet) - 2014 </a:t>
            </a:r>
            <a:endParaRPr b="0" i="0" sz="1800" u="none" cap="none" strike="noStrike">
              <a:solidFill>
                <a:schemeClr val="dk1"/>
              </a:solidFill>
              <a:latin typeface="Calibri"/>
              <a:ea typeface="Calibri"/>
              <a:cs typeface="Calibri"/>
              <a:sym typeface="Calibri"/>
            </a:endParaRPr>
          </a:p>
        </p:txBody>
      </p:sp>
      <p:sp>
        <p:nvSpPr>
          <p:cNvPr id="1571" name="Google Shape;1571;g6c6c87539d_0_1718"/>
          <p:cNvSpPr/>
          <p:nvPr/>
        </p:nvSpPr>
        <p:spPr>
          <a:xfrm>
            <a:off x="539552" y="5661248"/>
            <a:ext cx="2254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5.000.000 parámetros</a:t>
            </a:r>
            <a:endParaRPr b="0" i="0" sz="1800" u="none" cap="none" strike="noStrike">
              <a:solidFill>
                <a:schemeClr val="dk1"/>
              </a:solidFill>
              <a:latin typeface="Calibri"/>
              <a:ea typeface="Calibri"/>
              <a:cs typeface="Calibri"/>
              <a:sym typeface="Calibri"/>
            </a:endParaRPr>
          </a:p>
        </p:txBody>
      </p:sp>
      <p:pic>
        <p:nvPicPr>
          <p:cNvPr descr="inception-model" id="1572" name="Google Shape;1572;g6c6c87539d_0_1718"/>
          <p:cNvPicPr preferRelativeResize="0"/>
          <p:nvPr/>
        </p:nvPicPr>
        <p:blipFill rotWithShape="1">
          <a:blip r:embed="rId3">
            <a:alphaModFix/>
          </a:blip>
          <a:srcRect b="0" l="0" r="0" t="0"/>
          <a:stretch/>
        </p:blipFill>
        <p:spPr>
          <a:xfrm>
            <a:off x="683568" y="2478336"/>
            <a:ext cx="5562618" cy="235638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g6c6c87539d_0_1726"/>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3600" cap="small">
              <a:solidFill>
                <a:srgbClr val="A61C00"/>
              </a:solidFill>
              <a:latin typeface="Calibri"/>
              <a:ea typeface="Calibri"/>
              <a:cs typeface="Calibri"/>
              <a:sym typeface="Calibri"/>
            </a:endParaRPr>
          </a:p>
        </p:txBody>
      </p:sp>
      <p:sp>
        <p:nvSpPr>
          <p:cNvPr id="1579" name="Google Shape;1579;g6c6c87539d_0_1726"/>
          <p:cNvSpPr/>
          <p:nvPr/>
        </p:nvSpPr>
        <p:spPr>
          <a:xfrm>
            <a:off x="539552" y="1844824"/>
            <a:ext cx="301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Inception (GoogLeNet) - 2014 </a:t>
            </a:r>
            <a:endParaRPr b="0" i="0" sz="1800" u="none" cap="none" strike="noStrike">
              <a:solidFill>
                <a:schemeClr val="dk1"/>
              </a:solidFill>
              <a:latin typeface="Calibri"/>
              <a:ea typeface="Calibri"/>
              <a:cs typeface="Calibri"/>
              <a:sym typeface="Calibri"/>
            </a:endParaRPr>
          </a:p>
        </p:txBody>
      </p:sp>
      <p:sp>
        <p:nvSpPr>
          <p:cNvPr id="1580" name="Google Shape;1580;g6c6c87539d_0_1726"/>
          <p:cNvSpPr/>
          <p:nvPr/>
        </p:nvSpPr>
        <p:spPr>
          <a:xfrm>
            <a:off x="539552" y="5661248"/>
            <a:ext cx="2254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5.000.000 parámetros</a:t>
            </a:r>
            <a:endParaRPr b="0" i="0" sz="1800" u="none" cap="none" strike="noStrike">
              <a:solidFill>
                <a:schemeClr val="dk1"/>
              </a:solidFill>
              <a:latin typeface="Calibri"/>
              <a:ea typeface="Calibri"/>
              <a:cs typeface="Calibri"/>
              <a:sym typeface="Calibri"/>
            </a:endParaRPr>
          </a:p>
        </p:txBody>
      </p:sp>
      <p:pic>
        <p:nvPicPr>
          <p:cNvPr descr="https://d2mxuefqeaa7sj.cloudfront.net/s_8C760A111A4204FB24FFC30E04E069BD755C4EEFD62ACBA4B54BBA2A78E13E8C_1490879611424_inception_module.png" id="1581" name="Google Shape;1581;g6c6c87539d_0_1726"/>
          <p:cNvPicPr preferRelativeResize="0"/>
          <p:nvPr/>
        </p:nvPicPr>
        <p:blipFill rotWithShape="1">
          <a:blip r:embed="rId3">
            <a:alphaModFix/>
          </a:blip>
          <a:srcRect b="0" l="0" r="0" t="0"/>
          <a:stretch/>
        </p:blipFill>
        <p:spPr>
          <a:xfrm>
            <a:off x="971600" y="2290525"/>
            <a:ext cx="4743450" cy="252888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g6c6c87539d_0_1734"/>
          <p:cNvSpPr txBox="1"/>
          <p:nvPr>
            <p:ph type="title"/>
          </p:nvPr>
        </p:nvSpPr>
        <p:spPr>
          <a:xfrm>
            <a:off x="428625" y="357188"/>
            <a:ext cx="81978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Calibri"/>
              <a:buNone/>
            </a:pPr>
            <a:r>
              <a:rPr b="1" lang="es-CO" sz="3600" cap="small">
                <a:solidFill>
                  <a:srgbClr val="A61C00"/>
                </a:solidFill>
                <a:latin typeface="Calibri"/>
                <a:ea typeface="Calibri"/>
                <a:cs typeface="Calibri"/>
                <a:sym typeface="Calibri"/>
              </a:rPr>
              <a:t>Arquitecturas Comunes</a:t>
            </a:r>
            <a:endParaRPr b="1" sz="3600" cap="small">
              <a:solidFill>
                <a:srgbClr val="A61C00"/>
              </a:solidFill>
              <a:latin typeface="Calibri"/>
              <a:ea typeface="Calibri"/>
              <a:cs typeface="Calibri"/>
              <a:sym typeface="Calibri"/>
            </a:endParaRPr>
          </a:p>
        </p:txBody>
      </p:sp>
      <p:sp>
        <p:nvSpPr>
          <p:cNvPr id="1588" name="Google Shape;1588;g6c6c87539d_0_1734"/>
          <p:cNvSpPr/>
          <p:nvPr/>
        </p:nvSpPr>
        <p:spPr>
          <a:xfrm>
            <a:off x="539552" y="1844824"/>
            <a:ext cx="823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Resnet</a:t>
            </a:r>
            <a:endParaRPr b="0" i="0" sz="1800" u="none" cap="none" strike="noStrike">
              <a:solidFill>
                <a:schemeClr val="dk1"/>
              </a:solidFill>
              <a:latin typeface="Calibri"/>
              <a:ea typeface="Calibri"/>
              <a:cs typeface="Calibri"/>
              <a:sym typeface="Calibri"/>
            </a:endParaRPr>
          </a:p>
        </p:txBody>
      </p:sp>
      <p:pic>
        <p:nvPicPr>
          <p:cNvPr id="1589" name="Google Shape;1589;g6c6c87539d_0_1734"/>
          <p:cNvPicPr preferRelativeResize="0"/>
          <p:nvPr/>
        </p:nvPicPr>
        <p:blipFill rotWithShape="1">
          <a:blip r:embed="rId3">
            <a:alphaModFix/>
          </a:blip>
          <a:srcRect b="0" l="0" r="0" t="0"/>
          <a:stretch/>
        </p:blipFill>
        <p:spPr>
          <a:xfrm rot="-5400000">
            <a:off x="2600224" y="925700"/>
            <a:ext cx="3617201" cy="76034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g6c6c87539d_0_1829"/>
          <p:cNvSpPr txBox="1"/>
          <p:nvPr/>
        </p:nvSpPr>
        <p:spPr>
          <a:xfrm>
            <a:off x="396000" y="357120"/>
            <a:ext cx="8197500" cy="1191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826"/>
              <a:buFont typeface="Arial"/>
              <a:buNone/>
            </a:pPr>
            <a:r>
              <a:rPr b="1" lang="es-CO" sz="3600" cap="small">
                <a:solidFill>
                  <a:srgbClr val="A61C00"/>
                </a:solidFill>
                <a:latin typeface="Calibri"/>
                <a:ea typeface="Calibri"/>
                <a:cs typeface="Calibri"/>
                <a:sym typeface="Calibri"/>
              </a:rPr>
              <a:t>Regularización</a:t>
            </a:r>
            <a:endParaRPr b="1" sz="3600" cap="small">
              <a:solidFill>
                <a:srgbClr val="A61C00"/>
              </a:solidFill>
              <a:latin typeface="Calibri"/>
              <a:ea typeface="Calibri"/>
              <a:cs typeface="Calibri"/>
              <a:sym typeface="Calibri"/>
            </a:endParaRPr>
          </a:p>
        </p:txBody>
      </p:sp>
      <p:sp>
        <p:nvSpPr>
          <p:cNvPr id="1596" name="Google Shape;1596;g6c6c87539d_0_1829"/>
          <p:cNvSpPr txBox="1"/>
          <p:nvPr/>
        </p:nvSpPr>
        <p:spPr>
          <a:xfrm>
            <a:off x="396000" y="1800000"/>
            <a:ext cx="8331600" cy="980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Son un conjunto de técnicas que ayudan a que los modelos de aprendizaje puedan converger con capacidades de generalización. </a:t>
            </a:r>
            <a:endParaRPr b="0" i="0" sz="1400" u="none" cap="none" strike="noStrike">
              <a:solidFill>
                <a:srgbClr val="000000"/>
              </a:solidFill>
              <a:latin typeface="Arial"/>
              <a:ea typeface="Arial"/>
              <a:cs typeface="Arial"/>
              <a:sym typeface="Arial"/>
            </a:endParaRPr>
          </a:p>
        </p:txBody>
      </p:sp>
      <p:sp>
        <p:nvSpPr>
          <p:cNvPr id="1597" name="Google Shape;1597;g6c6c87539d_0_1829"/>
          <p:cNvSpPr txBox="1"/>
          <p:nvPr/>
        </p:nvSpPr>
        <p:spPr>
          <a:xfrm>
            <a:off x="383400" y="5904000"/>
            <a:ext cx="55926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17365D"/>
                </a:solidFill>
                <a:latin typeface="Arial"/>
                <a:ea typeface="Arial"/>
                <a:cs typeface="Arial"/>
                <a:sym typeface="Arial"/>
              </a:rPr>
              <a:t>http://www.godeep.ml/regularization-using-tensorflow/</a:t>
            </a:r>
            <a:endParaRPr b="0" i="0" sz="1400" u="none" cap="none" strike="noStrike">
              <a:solidFill>
                <a:srgbClr val="000000"/>
              </a:solidFill>
              <a:latin typeface="Arial"/>
              <a:ea typeface="Arial"/>
              <a:cs typeface="Arial"/>
              <a:sym typeface="Arial"/>
            </a:endParaRPr>
          </a:p>
        </p:txBody>
      </p:sp>
      <p:pic>
        <p:nvPicPr>
          <p:cNvPr descr="https://s3-ap-south-1.amazonaws.com/av-blog-media/wp-content/uploads/2018/04/Screen-Shot-2018-04-03-at-7.52.01-PM-e1522832332857.png" id="1598" name="Google Shape;1598;g6c6c87539d_0_1829"/>
          <p:cNvPicPr preferRelativeResize="0"/>
          <p:nvPr/>
        </p:nvPicPr>
        <p:blipFill rotWithShape="1">
          <a:blip r:embed="rId3">
            <a:alphaModFix/>
          </a:blip>
          <a:srcRect b="0" l="0" r="0" t="0"/>
          <a:stretch/>
        </p:blipFill>
        <p:spPr>
          <a:xfrm>
            <a:off x="383400" y="2879703"/>
            <a:ext cx="8197500" cy="21666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g6c6c87539d_0_72"/>
          <p:cNvPicPr preferRelativeResize="0"/>
          <p:nvPr/>
        </p:nvPicPr>
        <p:blipFill rotWithShape="1">
          <a:blip r:embed="rId3">
            <a:alphaModFix/>
          </a:blip>
          <a:srcRect b="0" l="0" r="0" t="0"/>
          <a:stretch/>
        </p:blipFill>
        <p:spPr>
          <a:xfrm>
            <a:off x="510450" y="1710925"/>
            <a:ext cx="8383126" cy="3059756"/>
          </a:xfrm>
          <a:prstGeom prst="rect">
            <a:avLst/>
          </a:prstGeom>
          <a:noFill/>
          <a:ln>
            <a:noFill/>
          </a:ln>
        </p:spPr>
      </p:pic>
      <p:sp>
        <p:nvSpPr>
          <p:cNvPr id="354" name="Google Shape;354;g6c6c87539d_0_72"/>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55" name="Google Shape;355;g6c6c87539d_0_72"/>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Google Shape;1604;g6c6c87539d_0_1837"/>
          <p:cNvSpPr txBox="1"/>
          <p:nvPr/>
        </p:nvSpPr>
        <p:spPr>
          <a:xfrm>
            <a:off x="396000" y="357120"/>
            <a:ext cx="8197500" cy="1191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826"/>
              <a:buFont typeface="Arial"/>
              <a:buNone/>
            </a:pPr>
            <a:r>
              <a:rPr b="1" lang="es-CO" sz="3600" cap="small">
                <a:solidFill>
                  <a:srgbClr val="A61C00"/>
                </a:solidFill>
                <a:latin typeface="Calibri"/>
                <a:ea typeface="Calibri"/>
                <a:cs typeface="Calibri"/>
                <a:sym typeface="Calibri"/>
              </a:rPr>
              <a:t>Regularización</a:t>
            </a:r>
            <a:endParaRPr b="1" i="0" sz="5826" u="none" cap="none" strike="noStrike">
              <a:solidFill>
                <a:srgbClr val="002060"/>
              </a:solidFill>
              <a:latin typeface="Calibri"/>
              <a:ea typeface="Calibri"/>
              <a:cs typeface="Calibri"/>
              <a:sym typeface="Calibri"/>
            </a:endParaRPr>
          </a:p>
        </p:txBody>
      </p:sp>
      <p:sp>
        <p:nvSpPr>
          <p:cNvPr id="1605" name="Google Shape;1605;g6c6c87539d_0_1837"/>
          <p:cNvSpPr txBox="1"/>
          <p:nvPr/>
        </p:nvSpPr>
        <p:spPr>
          <a:xfrm>
            <a:off x="274275" y="6294689"/>
            <a:ext cx="55926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17365D"/>
                </a:solidFill>
                <a:latin typeface="Arial"/>
                <a:ea typeface="Arial"/>
                <a:cs typeface="Arial"/>
                <a:sym typeface="Arial"/>
              </a:rPr>
              <a:t>http://www.godeep.ml/regularization-using-tensorflow/</a:t>
            </a:r>
            <a:endParaRPr b="0" i="0" sz="1400" u="none" cap="none" strike="noStrike">
              <a:solidFill>
                <a:srgbClr val="000000"/>
              </a:solidFill>
              <a:latin typeface="Arial"/>
              <a:ea typeface="Arial"/>
              <a:cs typeface="Arial"/>
              <a:sym typeface="Arial"/>
            </a:endParaRPr>
          </a:p>
        </p:txBody>
      </p:sp>
      <p:sp>
        <p:nvSpPr>
          <p:cNvPr id="1606" name="Google Shape;1606;g6c6c87539d_0_1837"/>
          <p:cNvSpPr txBox="1"/>
          <p:nvPr/>
        </p:nvSpPr>
        <p:spPr>
          <a:xfrm>
            <a:off x="360000" y="3901320"/>
            <a:ext cx="8569500" cy="1099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Bias:  Es la diferencia entre la medida del desempeño de la predicción con respecto al valor correcto. Un alto bias puede ser corregido a través de una arquitectura más grande o  entrenando por más iteraciones.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Variance: Es la variabilidad entre el desempeño con los datos de entrenamiento y los datos de test. Un alto variance puede ser corregido con un conjunto de datos más extenso y/o aplicando técnicas de regularización.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pic>
        <p:nvPicPr>
          <p:cNvPr id="1607" name="Google Shape;1607;g6c6c87539d_0_1837"/>
          <p:cNvPicPr preferRelativeResize="0"/>
          <p:nvPr/>
        </p:nvPicPr>
        <p:blipFill rotWithShape="1">
          <a:blip r:embed="rId3">
            <a:alphaModFix/>
          </a:blip>
          <a:srcRect b="0" l="0" r="0" t="0"/>
          <a:stretch/>
        </p:blipFill>
        <p:spPr>
          <a:xfrm>
            <a:off x="492180" y="1953900"/>
            <a:ext cx="2875771" cy="1329480"/>
          </a:xfrm>
          <a:prstGeom prst="rect">
            <a:avLst/>
          </a:prstGeom>
          <a:noFill/>
          <a:ln>
            <a:noFill/>
          </a:ln>
        </p:spPr>
      </p:pic>
      <p:pic>
        <p:nvPicPr>
          <p:cNvPr id="1608" name="Google Shape;1608;g6c6c87539d_0_1837"/>
          <p:cNvPicPr preferRelativeResize="0"/>
          <p:nvPr/>
        </p:nvPicPr>
        <p:blipFill rotWithShape="1">
          <a:blip r:embed="rId4">
            <a:alphaModFix/>
          </a:blip>
          <a:srcRect b="0" l="0" r="0" t="0"/>
          <a:stretch/>
        </p:blipFill>
        <p:spPr>
          <a:xfrm>
            <a:off x="4459566" y="1724401"/>
            <a:ext cx="4177496" cy="2001542"/>
          </a:xfrm>
          <a:prstGeom prst="rect">
            <a:avLst/>
          </a:prstGeom>
          <a:noFill/>
          <a:ln>
            <a:noFill/>
          </a:ln>
        </p:spPr>
      </p:pic>
      <p:pic>
        <p:nvPicPr>
          <p:cNvPr id="1609" name="Google Shape;1609;g6c6c87539d_0_1837"/>
          <p:cNvPicPr preferRelativeResize="0"/>
          <p:nvPr/>
        </p:nvPicPr>
        <p:blipFill rotWithShape="1">
          <a:blip r:embed="rId3">
            <a:alphaModFix/>
          </a:blip>
          <a:srcRect b="0" l="0" r="0" t="0"/>
          <a:stretch/>
        </p:blipFill>
        <p:spPr>
          <a:xfrm>
            <a:off x="352438" y="1823723"/>
            <a:ext cx="3693318" cy="171794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g6c6c87539d_0_1847"/>
          <p:cNvSpPr txBox="1"/>
          <p:nvPr/>
        </p:nvSpPr>
        <p:spPr>
          <a:xfrm>
            <a:off x="396000" y="357120"/>
            <a:ext cx="8197500" cy="1191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826"/>
              <a:buFont typeface="Arial"/>
              <a:buNone/>
            </a:pPr>
            <a:r>
              <a:rPr b="1" lang="es-CO" sz="3600" cap="small">
                <a:solidFill>
                  <a:srgbClr val="A61C00"/>
                </a:solidFill>
                <a:latin typeface="Calibri"/>
                <a:ea typeface="Calibri"/>
                <a:cs typeface="Calibri"/>
                <a:sym typeface="Calibri"/>
              </a:rPr>
              <a:t>Regularización</a:t>
            </a:r>
            <a:endParaRPr b="1" sz="3600" cap="small">
              <a:solidFill>
                <a:srgbClr val="A61C00"/>
              </a:solidFill>
              <a:latin typeface="Calibri"/>
              <a:ea typeface="Calibri"/>
              <a:cs typeface="Calibri"/>
              <a:sym typeface="Calibri"/>
            </a:endParaRPr>
          </a:p>
        </p:txBody>
      </p:sp>
      <p:sp>
        <p:nvSpPr>
          <p:cNvPr id="1616" name="Google Shape;1616;g6c6c87539d_0_1847"/>
          <p:cNvSpPr txBox="1"/>
          <p:nvPr/>
        </p:nvSpPr>
        <p:spPr>
          <a:xfrm>
            <a:off x="797288" y="2860045"/>
            <a:ext cx="2179200" cy="299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Regularización L2</a:t>
            </a:r>
            <a:endParaRPr b="0" i="0" sz="1400" u="none" cap="none" strike="noStrike">
              <a:solidFill>
                <a:srgbClr val="000000"/>
              </a:solidFill>
              <a:latin typeface="Arial"/>
              <a:ea typeface="Arial"/>
              <a:cs typeface="Arial"/>
              <a:sym typeface="Arial"/>
            </a:endParaRPr>
          </a:p>
        </p:txBody>
      </p:sp>
      <p:sp>
        <p:nvSpPr>
          <p:cNvPr id="1617" name="Google Shape;1617;g6c6c87539d_0_1847"/>
          <p:cNvSpPr txBox="1"/>
          <p:nvPr/>
        </p:nvSpPr>
        <p:spPr>
          <a:xfrm>
            <a:off x="722644" y="4614252"/>
            <a:ext cx="1992600" cy="299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Regularización</a:t>
            </a:r>
            <a:r>
              <a:rPr b="0" i="0" lang="es-CO" sz="1400" u="none" cap="none" strike="noStrike">
                <a:solidFill>
                  <a:srgbClr val="000000"/>
                </a:solidFill>
                <a:latin typeface="Calibri"/>
                <a:ea typeface="Calibri"/>
                <a:cs typeface="Calibri"/>
                <a:sym typeface="Calibri"/>
              </a:rPr>
              <a:t> </a:t>
            </a:r>
            <a:r>
              <a:rPr b="1" i="0" lang="es-CO" sz="1800" u="none" cap="none" strike="noStrike">
                <a:solidFill>
                  <a:srgbClr val="FF0000"/>
                </a:solidFill>
                <a:latin typeface="Calibri"/>
                <a:ea typeface="Calibri"/>
                <a:cs typeface="Calibri"/>
                <a:sym typeface="Calibri"/>
              </a:rPr>
              <a:t>L1</a:t>
            </a:r>
            <a:endParaRPr b="0" i="0" sz="1400" u="none" cap="none" strike="noStrike">
              <a:solidFill>
                <a:srgbClr val="000000"/>
              </a:solidFill>
              <a:latin typeface="Arial"/>
              <a:ea typeface="Arial"/>
              <a:cs typeface="Arial"/>
              <a:sym typeface="Arial"/>
            </a:endParaRPr>
          </a:p>
        </p:txBody>
      </p:sp>
      <p:sp>
        <p:nvSpPr>
          <p:cNvPr id="1618" name="Google Shape;1618;g6c6c87539d_0_1847"/>
          <p:cNvSpPr/>
          <p:nvPr/>
        </p:nvSpPr>
        <p:spPr>
          <a:xfrm>
            <a:off x="722644" y="1799556"/>
            <a:ext cx="3114900" cy="610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19" name="Google Shape;1619;g6c6c87539d_0_1847"/>
          <p:cNvSpPr/>
          <p:nvPr/>
        </p:nvSpPr>
        <p:spPr>
          <a:xfrm>
            <a:off x="4119942" y="1920358"/>
            <a:ext cx="5220000" cy="369300"/>
          </a:xfrm>
          <a:prstGeom prst="rect">
            <a:avLst/>
          </a:prstGeom>
          <a:blipFill rotWithShape="1">
            <a:blip r:embed="rId4">
              <a:alphaModFix/>
            </a:blip>
            <a:stretch>
              <a:fillRect b="-1474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20" name="Google Shape;1620;g6c6c87539d_0_1847"/>
          <p:cNvSpPr/>
          <p:nvPr/>
        </p:nvSpPr>
        <p:spPr>
          <a:xfrm>
            <a:off x="1197371" y="1519068"/>
            <a:ext cx="2057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CO" sz="1400" u="none" cap="none" strike="noStrike">
                <a:solidFill>
                  <a:srgbClr val="FF0000"/>
                </a:solidFill>
                <a:latin typeface="Arial"/>
                <a:ea typeface="Arial"/>
                <a:cs typeface="Arial"/>
                <a:sym typeface="Arial"/>
              </a:rPr>
              <a:t>Median Squared Error</a:t>
            </a:r>
            <a:endParaRPr b="0" i="0" sz="1400" u="none" cap="none" strike="noStrike">
              <a:solidFill>
                <a:srgbClr val="000000"/>
              </a:solidFill>
              <a:latin typeface="Arial"/>
              <a:ea typeface="Arial"/>
              <a:cs typeface="Arial"/>
              <a:sym typeface="Arial"/>
            </a:endParaRPr>
          </a:p>
        </p:txBody>
      </p:sp>
      <p:sp>
        <p:nvSpPr>
          <p:cNvPr id="1621" name="Google Shape;1621;g6c6c87539d_0_1847"/>
          <p:cNvSpPr/>
          <p:nvPr/>
        </p:nvSpPr>
        <p:spPr>
          <a:xfrm>
            <a:off x="5843950" y="1516713"/>
            <a:ext cx="1909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s-CO" sz="1400" u="none" cap="none" strike="noStrike">
                <a:solidFill>
                  <a:srgbClr val="FF0000"/>
                </a:solidFill>
                <a:latin typeface="Arial"/>
                <a:ea typeface="Arial"/>
                <a:cs typeface="Arial"/>
                <a:sym typeface="Arial"/>
              </a:rPr>
              <a:t>Cross Entropy Error</a:t>
            </a:r>
            <a:endParaRPr b="0" i="0" sz="1400" u="none" cap="none" strike="noStrike">
              <a:solidFill>
                <a:srgbClr val="000000"/>
              </a:solidFill>
              <a:latin typeface="Arial"/>
              <a:ea typeface="Arial"/>
              <a:cs typeface="Arial"/>
              <a:sym typeface="Arial"/>
            </a:endParaRPr>
          </a:p>
        </p:txBody>
      </p:sp>
      <p:sp>
        <p:nvSpPr>
          <p:cNvPr id="1622" name="Google Shape;1622;g6c6c87539d_0_1847"/>
          <p:cNvSpPr/>
          <p:nvPr/>
        </p:nvSpPr>
        <p:spPr>
          <a:xfrm>
            <a:off x="2392340" y="3358330"/>
            <a:ext cx="4508700" cy="787800"/>
          </a:xfrm>
          <a:prstGeom prst="rect">
            <a:avLst/>
          </a:prstGeom>
          <a:blipFill rotWithShape="1">
            <a:blip r:embed="rId5">
              <a:alphaModFix/>
            </a:blip>
            <a:stretch>
              <a:fillRect b="-1007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23" name="Google Shape;1623;g6c6c87539d_0_1847"/>
          <p:cNvSpPr/>
          <p:nvPr/>
        </p:nvSpPr>
        <p:spPr>
          <a:xfrm>
            <a:off x="2392339" y="5196415"/>
            <a:ext cx="4115400" cy="787800"/>
          </a:xfrm>
          <a:prstGeom prst="rect">
            <a:avLst/>
          </a:prstGeom>
          <a:blipFill rotWithShape="1">
            <a:blip r:embed="rId6">
              <a:alphaModFix/>
            </a:blip>
            <a:stretch>
              <a:fillRect b="-922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g6c6c87539d_0_1860"/>
          <p:cNvSpPr txBox="1"/>
          <p:nvPr/>
        </p:nvSpPr>
        <p:spPr>
          <a:xfrm>
            <a:off x="396000" y="357120"/>
            <a:ext cx="8197500" cy="1191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826"/>
              <a:buFont typeface="Arial"/>
              <a:buNone/>
            </a:pPr>
            <a:r>
              <a:rPr b="1" lang="es-CO" sz="3600" cap="small">
                <a:solidFill>
                  <a:srgbClr val="A61C00"/>
                </a:solidFill>
                <a:latin typeface="Calibri"/>
                <a:ea typeface="Calibri"/>
                <a:cs typeface="Calibri"/>
                <a:sym typeface="Calibri"/>
              </a:rPr>
              <a:t>Dropout</a:t>
            </a:r>
            <a:endParaRPr b="1" sz="3600" cap="small">
              <a:solidFill>
                <a:srgbClr val="A61C00"/>
              </a:solidFill>
              <a:latin typeface="Calibri"/>
              <a:ea typeface="Calibri"/>
              <a:cs typeface="Calibri"/>
              <a:sym typeface="Calibri"/>
            </a:endParaRPr>
          </a:p>
        </p:txBody>
      </p:sp>
      <p:sp>
        <p:nvSpPr>
          <p:cNvPr id="1630" name="Google Shape;1630;g6c6c87539d_0_1860"/>
          <p:cNvSpPr txBox="1"/>
          <p:nvPr/>
        </p:nvSpPr>
        <p:spPr>
          <a:xfrm>
            <a:off x="615820" y="1733399"/>
            <a:ext cx="8108400" cy="1191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Es una técnica para generar la regularización de una red. Se basa en la desactivación de algunas neuronas de la red ya que pueden estar saturadas y no son útiles en el proceso de aprendizaje. Dropout solo se aplica en el proceso de entrenamiento.</a:t>
            </a:r>
            <a:endParaRPr b="0" i="0" sz="1400" u="none" cap="none" strike="noStrike">
              <a:solidFill>
                <a:srgbClr val="000000"/>
              </a:solidFill>
              <a:latin typeface="Arial"/>
              <a:ea typeface="Arial"/>
              <a:cs typeface="Arial"/>
              <a:sym typeface="Arial"/>
            </a:endParaRPr>
          </a:p>
        </p:txBody>
      </p:sp>
      <p:pic>
        <p:nvPicPr>
          <p:cNvPr descr="Image result for dropout" id="1631" name="Google Shape;1631;g6c6c87539d_0_1860"/>
          <p:cNvPicPr preferRelativeResize="0"/>
          <p:nvPr/>
        </p:nvPicPr>
        <p:blipFill rotWithShape="1">
          <a:blip r:embed="rId3">
            <a:alphaModFix/>
          </a:blip>
          <a:srcRect b="0" l="0" r="0" t="0"/>
          <a:stretch/>
        </p:blipFill>
        <p:spPr>
          <a:xfrm>
            <a:off x="1720925" y="2925303"/>
            <a:ext cx="5702150" cy="319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g6c6c87539d_0_1867"/>
          <p:cNvSpPr txBox="1"/>
          <p:nvPr>
            <p:ph type="title"/>
          </p:nvPr>
        </p:nvSpPr>
        <p:spPr>
          <a:xfrm>
            <a:off x="243900" y="2628625"/>
            <a:ext cx="8656200" cy="13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s-CO" sz="3600" cap="small">
                <a:solidFill>
                  <a:srgbClr val="A61C00"/>
                </a:solidFill>
                <a:latin typeface="Calibri"/>
                <a:ea typeface="Calibri"/>
                <a:cs typeface="Calibri"/>
                <a:sym typeface="Calibri"/>
              </a:rPr>
              <a:t>Transfer Learning</a:t>
            </a:r>
            <a:endParaRPr sz="5826">
              <a:solidFill>
                <a:srgbClr val="002060"/>
              </a:solidFill>
            </a:endParaRPr>
          </a:p>
          <a:p>
            <a:pPr indent="0" lvl="0" marL="0" marR="0" rtl="0" algn="ctr">
              <a:lnSpc>
                <a:spcPct val="100000"/>
              </a:lnSpc>
              <a:spcBef>
                <a:spcPts val="0"/>
              </a:spcBef>
              <a:spcAft>
                <a:spcPts val="0"/>
              </a:spcAft>
              <a:buClr>
                <a:srgbClr val="000000"/>
              </a:buClr>
              <a:buSzPts val="4000"/>
              <a:buFont typeface="Arial"/>
              <a:buNone/>
            </a:pPr>
            <a:r>
              <a:t/>
            </a:r>
            <a:endParaRPr sz="5826">
              <a:solidFill>
                <a:srgbClr val="002060"/>
              </a:solidFill>
            </a:endParaRPr>
          </a:p>
          <a:p>
            <a:pPr indent="0" lvl="0" marL="0" marR="0" rtl="0" algn="ctr">
              <a:lnSpc>
                <a:spcPct val="100000"/>
              </a:lnSpc>
              <a:spcBef>
                <a:spcPts val="0"/>
              </a:spcBef>
              <a:spcAft>
                <a:spcPts val="0"/>
              </a:spcAft>
              <a:buClr>
                <a:srgbClr val="000000"/>
              </a:buClr>
              <a:buSzPts val="4000"/>
              <a:buFont typeface="Arial"/>
              <a:buNone/>
            </a:pPr>
            <a:r>
              <a:t/>
            </a:r>
            <a:endParaRPr sz="5826">
              <a:solidFill>
                <a:srgbClr val="002060"/>
              </a:solidFill>
            </a:endParaRPr>
          </a:p>
          <a:p>
            <a:pPr indent="0" lvl="0" marL="0" marR="0" rtl="0" algn="ctr">
              <a:lnSpc>
                <a:spcPct val="100000"/>
              </a:lnSpc>
              <a:spcBef>
                <a:spcPts val="0"/>
              </a:spcBef>
              <a:spcAft>
                <a:spcPts val="0"/>
              </a:spcAft>
              <a:buClr>
                <a:srgbClr val="000000"/>
              </a:buClr>
              <a:buSzPts val="4000"/>
              <a:buFont typeface="Arial"/>
              <a:buNone/>
            </a:pPr>
            <a:r>
              <a:t/>
            </a:r>
            <a:endParaRPr sz="5826">
              <a:solidFill>
                <a:srgbClr val="00206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g6c6c87539d_0_1871"/>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4000"/>
              <a:buFont typeface="Calibri"/>
              <a:buNone/>
            </a:pPr>
            <a:r>
              <a:rPr b="1" lang="es-CO" sz="3600" cap="small">
                <a:solidFill>
                  <a:srgbClr val="A61C00"/>
                </a:solidFill>
                <a:latin typeface="Calibri"/>
                <a:ea typeface="Calibri"/>
                <a:cs typeface="Calibri"/>
                <a:sym typeface="Calibri"/>
              </a:rPr>
              <a:t>Transfer Learning</a:t>
            </a:r>
            <a:endParaRPr b="1" sz="5826">
              <a:solidFill>
                <a:srgbClr val="002060"/>
              </a:solidFill>
            </a:endParaRPr>
          </a:p>
        </p:txBody>
      </p:sp>
      <p:sp>
        <p:nvSpPr>
          <p:cNvPr id="1642" name="Google Shape;1642;g6c6c87539d_0_187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700"/>
              <a:buNone/>
            </a:pPr>
            <a:r>
              <a:rPr lang="es-CO"/>
              <a:t>El transfer learning es una herramienta sumamente útil para desarrollar aplicaciones de Deep Learning aun cuando no se tienen suficientes datos.</a:t>
            </a:r>
            <a:endParaRPr/>
          </a:p>
          <a:p>
            <a:pPr indent="0" lvl="0" marL="0" rtl="0" algn="l">
              <a:lnSpc>
                <a:spcPct val="90000"/>
              </a:lnSpc>
              <a:spcBef>
                <a:spcPts val="971"/>
              </a:spcBef>
              <a:spcAft>
                <a:spcPts val="0"/>
              </a:spcAft>
              <a:buClr>
                <a:schemeClr val="dk1"/>
              </a:buClr>
              <a:buSzPts val="2719"/>
              <a:buNone/>
            </a:pPr>
            <a:r>
              <a:t/>
            </a:r>
            <a:endParaRPr/>
          </a:p>
        </p:txBody>
      </p:sp>
      <p:pic>
        <p:nvPicPr>
          <p:cNvPr descr="Resultado de imagen para transfer learning image" id="1643" name="Google Shape;1643;g6c6c87539d_0_1871"/>
          <p:cNvPicPr preferRelativeResize="0"/>
          <p:nvPr/>
        </p:nvPicPr>
        <p:blipFill rotWithShape="1">
          <a:blip r:embed="rId3">
            <a:alphaModFix/>
          </a:blip>
          <a:srcRect b="2044" l="0" r="0" t="3239"/>
          <a:stretch/>
        </p:blipFill>
        <p:spPr>
          <a:xfrm>
            <a:off x="920750" y="2672375"/>
            <a:ext cx="4672595" cy="2975774"/>
          </a:xfrm>
          <a:prstGeom prst="rect">
            <a:avLst/>
          </a:prstGeom>
          <a:noFill/>
          <a:ln>
            <a:noFill/>
          </a:ln>
        </p:spPr>
      </p:pic>
      <p:sp>
        <p:nvSpPr>
          <p:cNvPr id="1644" name="Google Shape;1644;g6c6c87539d_0_1871"/>
          <p:cNvSpPr/>
          <p:nvPr/>
        </p:nvSpPr>
        <p:spPr>
          <a:xfrm rot="-5400000">
            <a:off x="5552023" y="4277813"/>
            <a:ext cx="3498000" cy="3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Tomada de: https://medium.com/@subodh.malgonde/transfer-learning-using-tensorflow-52a4f6bcde3e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g6c6c87539d_0_187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000"/>
              <a:buFont typeface="Calibri"/>
              <a:buNone/>
            </a:pPr>
            <a:r>
              <a:rPr b="1" lang="es-CO" sz="3600" cap="small">
                <a:solidFill>
                  <a:srgbClr val="A61C00"/>
                </a:solidFill>
                <a:latin typeface="Calibri"/>
                <a:ea typeface="Calibri"/>
                <a:cs typeface="Calibri"/>
                <a:sym typeface="Calibri"/>
              </a:rPr>
              <a:t>Transfer Learning</a:t>
            </a:r>
            <a:endParaRPr b="1" sz="3600" cap="small">
              <a:solidFill>
                <a:srgbClr val="A61C00"/>
              </a:solidFill>
              <a:latin typeface="Calibri"/>
              <a:ea typeface="Calibri"/>
              <a:cs typeface="Calibri"/>
              <a:sym typeface="Calibri"/>
            </a:endParaRPr>
          </a:p>
        </p:txBody>
      </p:sp>
      <p:sp>
        <p:nvSpPr>
          <p:cNvPr id="1650" name="Google Shape;1650;g6c6c87539d_0_187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700"/>
              <a:buNone/>
            </a:pPr>
            <a:r>
              <a:rPr lang="es-CO"/>
              <a:t>Para hacer transfer learning se requiere lo siguiente:</a:t>
            </a:r>
            <a:endParaRPr/>
          </a:p>
          <a:p>
            <a:pPr indent="-221964" lvl="0" marL="221964" rtl="0" algn="just">
              <a:lnSpc>
                <a:spcPct val="90000"/>
              </a:lnSpc>
              <a:spcBef>
                <a:spcPts val="971"/>
              </a:spcBef>
              <a:spcAft>
                <a:spcPts val="0"/>
              </a:spcAft>
              <a:buClr>
                <a:schemeClr val="dk1"/>
              </a:buClr>
              <a:buSzPts val="2700"/>
              <a:buChar char="•"/>
            </a:pPr>
            <a:r>
              <a:rPr lang="es-CO"/>
              <a:t>Una arquitectura entrenada con el tipo de dato que vamos a usar</a:t>
            </a:r>
            <a:endParaRPr/>
          </a:p>
          <a:p>
            <a:pPr indent="-221964" lvl="0" marL="221964" rtl="0" algn="just">
              <a:lnSpc>
                <a:spcPct val="90000"/>
              </a:lnSpc>
              <a:spcBef>
                <a:spcPts val="971"/>
              </a:spcBef>
              <a:spcAft>
                <a:spcPts val="0"/>
              </a:spcAft>
              <a:buClr>
                <a:schemeClr val="dk1"/>
              </a:buClr>
              <a:buSzPts val="2700"/>
              <a:buChar char="•"/>
            </a:pPr>
            <a:r>
              <a:rPr lang="es-CO"/>
              <a:t>Definir cuáles capas se van a usar y cuales a entrenar</a:t>
            </a:r>
            <a:endParaRPr/>
          </a:p>
          <a:p>
            <a:pPr indent="-221964" lvl="0" marL="221964" rtl="0" algn="just">
              <a:lnSpc>
                <a:spcPct val="90000"/>
              </a:lnSpc>
              <a:spcBef>
                <a:spcPts val="971"/>
              </a:spcBef>
              <a:spcAft>
                <a:spcPts val="0"/>
              </a:spcAft>
              <a:buClr>
                <a:schemeClr val="dk1"/>
              </a:buClr>
              <a:buSzPts val="2700"/>
              <a:buChar char="•"/>
            </a:pPr>
            <a:r>
              <a:rPr lang="es-CO"/>
              <a:t>Inicializar los pesos de las capas elegidas con la arquitectura entrenada</a:t>
            </a:r>
            <a:endParaRPr/>
          </a:p>
          <a:p>
            <a:pPr indent="0" lvl="0" marL="0" rtl="0" algn="just">
              <a:lnSpc>
                <a:spcPct val="90000"/>
              </a:lnSpc>
              <a:spcBef>
                <a:spcPts val="971"/>
              </a:spcBef>
              <a:spcAft>
                <a:spcPts val="0"/>
              </a:spcAft>
              <a:buClr>
                <a:schemeClr val="dk1"/>
              </a:buClr>
              <a:buSzPts val="2719"/>
              <a:buNone/>
            </a:pPr>
            <a:r>
              <a:t/>
            </a:r>
            <a:endParaRPr/>
          </a:p>
          <a:p>
            <a:pPr indent="0" lvl="0" marL="0" rtl="0" algn="just">
              <a:lnSpc>
                <a:spcPct val="90000"/>
              </a:lnSpc>
              <a:spcBef>
                <a:spcPts val="971"/>
              </a:spcBef>
              <a:spcAft>
                <a:spcPts val="0"/>
              </a:spcAft>
              <a:buClr>
                <a:schemeClr val="dk1"/>
              </a:buClr>
              <a:buSzPts val="2700"/>
              <a:buNone/>
            </a:pPr>
            <a:r>
              <a:rPr lang="es-CO"/>
              <a:t>Se puede hacer transfer learning de dos maneras.</a:t>
            </a:r>
            <a:endParaRPr/>
          </a:p>
          <a:p>
            <a:pPr indent="-221964" lvl="0" marL="221964" rtl="0" algn="just">
              <a:lnSpc>
                <a:spcPct val="90000"/>
              </a:lnSpc>
              <a:spcBef>
                <a:spcPts val="971"/>
              </a:spcBef>
              <a:spcAft>
                <a:spcPts val="0"/>
              </a:spcAft>
              <a:buClr>
                <a:schemeClr val="dk1"/>
              </a:buClr>
              <a:buSzPts val="2700"/>
              <a:buChar char="•"/>
            </a:pPr>
            <a:r>
              <a:rPr lang="es-CO"/>
              <a:t>Se pueden congelar los pesos pre-entrenados y entrenar el resto,</a:t>
            </a:r>
            <a:endParaRPr/>
          </a:p>
          <a:p>
            <a:pPr indent="-221964" lvl="0" marL="221964" rtl="0" algn="just">
              <a:lnSpc>
                <a:spcPct val="90000"/>
              </a:lnSpc>
              <a:spcBef>
                <a:spcPts val="971"/>
              </a:spcBef>
              <a:spcAft>
                <a:spcPts val="0"/>
              </a:spcAft>
              <a:buClr>
                <a:schemeClr val="dk1"/>
              </a:buClr>
              <a:buSzPts val="2700"/>
              <a:buChar char="•"/>
            </a:pPr>
            <a:r>
              <a:rPr lang="es-CO"/>
              <a:t>Se pueden actualizar también los pesos ya entrenados</a:t>
            </a:r>
            <a:endParaRPr/>
          </a:p>
          <a:p>
            <a:pPr indent="-49306" lvl="0" marL="221964" rtl="0" algn="just">
              <a:lnSpc>
                <a:spcPct val="90000"/>
              </a:lnSpc>
              <a:spcBef>
                <a:spcPts val="971"/>
              </a:spcBef>
              <a:spcAft>
                <a:spcPts val="0"/>
              </a:spcAft>
              <a:buClr>
                <a:schemeClr val="dk1"/>
              </a:buClr>
              <a:buSzPts val="2719"/>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g6c6c87539d_0_1982"/>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000"/>
              <a:buFont typeface="Calibri"/>
              <a:buNone/>
            </a:pPr>
            <a:r>
              <a:rPr b="1" lang="es-CO" sz="3600" cap="small">
                <a:solidFill>
                  <a:srgbClr val="A61C00"/>
                </a:solidFill>
                <a:latin typeface="Calibri"/>
                <a:ea typeface="Calibri"/>
                <a:cs typeface="Calibri"/>
                <a:sym typeface="Calibri"/>
              </a:rPr>
              <a:t>Redes Neuronales Recurrentes</a:t>
            </a:r>
            <a:endParaRPr b="1" sz="3600" cap="small">
              <a:solidFill>
                <a:srgbClr val="A61C00"/>
              </a:solidFill>
              <a:latin typeface="Calibri"/>
              <a:ea typeface="Calibri"/>
              <a:cs typeface="Calibri"/>
              <a:sym typeface="Calibri"/>
            </a:endParaRPr>
          </a:p>
        </p:txBody>
      </p:sp>
      <p:sp>
        <p:nvSpPr>
          <p:cNvPr id="1657" name="Google Shape;1657;g6c6c87539d_0_1982"/>
          <p:cNvSpPr/>
          <p:nvPr/>
        </p:nvSpPr>
        <p:spPr>
          <a:xfrm>
            <a:off x="780760" y="2132856"/>
            <a:ext cx="7632900" cy="32361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Existen un conjunto de aplicaciones donde es necesario aprender de sucesos pasados y que las redes neuronales tradicionales no pueden resolver. Por ejemplo reconocer un gesto dinámico, donde es muy importante la pose del las manos, el cuerpo y la emoción representada en el rostro en cada tiempo t0 de la secuencia. Las redes neuronales recurrentes lo pueden hacer ya que recuerdan sus entradas a través de una memoria interna.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g6c6c87539d_0_1988"/>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Aplicaciones de las Redes Neuronales Recurrentes</a:t>
            </a:r>
            <a:endParaRPr b="1" sz="4680">
              <a:solidFill>
                <a:srgbClr val="002060"/>
              </a:solidFill>
            </a:endParaRPr>
          </a:p>
        </p:txBody>
      </p:sp>
      <p:sp>
        <p:nvSpPr>
          <p:cNvPr id="1664" name="Google Shape;1664;g6c6c87539d_0_1988"/>
          <p:cNvSpPr/>
          <p:nvPr/>
        </p:nvSpPr>
        <p:spPr>
          <a:xfrm>
            <a:off x="1259632" y="2276872"/>
            <a:ext cx="7128900" cy="3047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Procesamiento del lenguaje natural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Detección de anomalías en series de tiempo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Análisis del sentimiento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Análisis de datos de Logs para seguridad informática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Clasificación de videos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Recomendación de textos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Predicción del clima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Análisis de secuencias de DNA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g6c6c87539d_0_1994"/>
          <p:cNvSpPr txBox="1"/>
          <p:nvPr>
            <p:ph type="title"/>
          </p:nvPr>
        </p:nvSpPr>
        <p:spPr>
          <a:xfrm>
            <a:off x="47189" y="310554"/>
            <a:ext cx="90495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Diferencias entre las Redes Neuronales FeedForward y las Recurrentes?</a:t>
            </a:r>
            <a:endParaRPr b="1" sz="3600" cap="small">
              <a:solidFill>
                <a:srgbClr val="A61C00"/>
              </a:solidFill>
              <a:latin typeface="Calibri"/>
              <a:ea typeface="Calibri"/>
              <a:cs typeface="Calibri"/>
              <a:sym typeface="Calibri"/>
            </a:endParaRPr>
          </a:p>
        </p:txBody>
      </p:sp>
      <p:sp>
        <p:nvSpPr>
          <p:cNvPr id="1671" name="Google Shape;1671;g6c6c87539d_0_1994"/>
          <p:cNvSpPr/>
          <p:nvPr/>
        </p:nvSpPr>
        <p:spPr>
          <a:xfrm>
            <a:off x="444133" y="1946554"/>
            <a:ext cx="8352900" cy="12603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Las redes feedforward no tienen memoria, por lo que no pueden recordar entradas pasadas y no tienen noción del orden en el tiempo en el que ocurrió un suceso.</a:t>
            </a:r>
            <a:endParaRPr b="0" i="0" sz="1400" u="none" cap="none" strike="noStrike">
              <a:solidFill>
                <a:srgbClr val="000000"/>
              </a:solidFill>
              <a:latin typeface="Arial"/>
              <a:ea typeface="Arial"/>
              <a:cs typeface="Arial"/>
              <a:sym typeface="Arial"/>
            </a:endParaRPr>
          </a:p>
        </p:txBody>
      </p:sp>
      <p:pic>
        <p:nvPicPr>
          <p:cNvPr id="1672" name="Google Shape;1672;g6c6c87539d_0_1994"/>
          <p:cNvPicPr preferRelativeResize="0"/>
          <p:nvPr/>
        </p:nvPicPr>
        <p:blipFill rotWithShape="1">
          <a:blip r:embed="rId3">
            <a:alphaModFix/>
          </a:blip>
          <a:srcRect b="0" l="0" r="0" t="0"/>
          <a:stretch/>
        </p:blipFill>
        <p:spPr>
          <a:xfrm>
            <a:off x="1547664" y="3116189"/>
            <a:ext cx="6552729" cy="3168352"/>
          </a:xfrm>
          <a:prstGeom prst="rect">
            <a:avLst/>
          </a:prstGeom>
          <a:noFill/>
          <a:ln>
            <a:noFill/>
          </a:ln>
        </p:spPr>
      </p:pic>
      <p:sp>
        <p:nvSpPr>
          <p:cNvPr id="1673" name="Google Shape;1673;g6c6c87539d_0_1994"/>
          <p:cNvSpPr/>
          <p:nvPr/>
        </p:nvSpPr>
        <p:spPr>
          <a:xfrm>
            <a:off x="229288" y="6049544"/>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hlinkClick r:id="rId4"/>
              </a:rPr>
              <a:t>https://towardsdatascience.com/recurrent-neural-networks-and-lstm-4b601dd822a5</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g6c6c87539d_0_2002"/>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Cuando usar las Redes Neuronales Recurrentes?</a:t>
            </a:r>
            <a:endParaRPr b="1" sz="3600" cap="small">
              <a:solidFill>
                <a:srgbClr val="A61C00"/>
              </a:solidFill>
              <a:latin typeface="Calibri"/>
              <a:ea typeface="Calibri"/>
              <a:cs typeface="Calibri"/>
              <a:sym typeface="Calibri"/>
            </a:endParaRPr>
          </a:p>
        </p:txBody>
      </p:sp>
      <p:sp>
        <p:nvSpPr>
          <p:cNvPr id="1680" name="Google Shape;1680;g6c6c87539d_0_2002"/>
          <p:cNvSpPr/>
          <p:nvPr/>
        </p:nvSpPr>
        <p:spPr>
          <a:xfrm>
            <a:off x="636744" y="1988840"/>
            <a:ext cx="7920900" cy="923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Georgia"/>
                <a:ea typeface="Georgia"/>
                <a:cs typeface="Georgia"/>
                <a:sym typeface="Georgia"/>
              </a:rPr>
              <a:t>“Whenever there is a sequence of data and that temporal dynamics that connects the data is more important than the spatial content of each individual frame.”   – Lex Fridman (MIT)</a:t>
            </a:r>
            <a:endParaRPr b="0" i="0" sz="1400" u="none" cap="none" strike="noStrike">
              <a:solidFill>
                <a:schemeClr val="dk1"/>
              </a:solidFill>
              <a:latin typeface="Times New Roman"/>
              <a:ea typeface="Times New Roman"/>
              <a:cs typeface="Times New Roman"/>
              <a:sym typeface="Times New Roman"/>
            </a:endParaRPr>
          </a:p>
        </p:txBody>
      </p:sp>
      <p:pic>
        <p:nvPicPr>
          <p:cNvPr id="1681" name="Google Shape;1681;g6c6c87539d_0_2002"/>
          <p:cNvPicPr preferRelativeResize="0"/>
          <p:nvPr/>
        </p:nvPicPr>
        <p:blipFill rotWithShape="1">
          <a:blip r:embed="rId3">
            <a:alphaModFix/>
          </a:blip>
          <a:srcRect b="0" l="0" r="0" t="0"/>
          <a:stretch/>
        </p:blipFill>
        <p:spPr>
          <a:xfrm>
            <a:off x="1855273" y="3940300"/>
            <a:ext cx="5845700" cy="206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g6c6c87539d_0_78"/>
          <p:cNvPicPr preferRelativeResize="0"/>
          <p:nvPr/>
        </p:nvPicPr>
        <p:blipFill rotWithShape="1">
          <a:blip r:embed="rId3">
            <a:alphaModFix/>
          </a:blip>
          <a:srcRect b="0" l="0" r="0" t="0"/>
          <a:stretch/>
        </p:blipFill>
        <p:spPr>
          <a:xfrm>
            <a:off x="640735" y="1665750"/>
            <a:ext cx="7862532" cy="2982337"/>
          </a:xfrm>
          <a:prstGeom prst="rect">
            <a:avLst/>
          </a:prstGeom>
          <a:noFill/>
          <a:ln>
            <a:noFill/>
          </a:ln>
        </p:spPr>
      </p:pic>
      <p:sp>
        <p:nvSpPr>
          <p:cNvPr id="361" name="Google Shape;361;g6c6c87539d_0_78"/>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62" name="Google Shape;362;g6c6c87539d_0_78"/>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g6c6c87539d_0_2009"/>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Cuando usar las Redes Neuronales Recurrentes?</a:t>
            </a:r>
            <a:endParaRPr b="1" sz="4680">
              <a:solidFill>
                <a:srgbClr val="002060"/>
              </a:solidFill>
            </a:endParaRPr>
          </a:p>
        </p:txBody>
      </p:sp>
      <p:pic>
        <p:nvPicPr>
          <p:cNvPr id="1688" name="Google Shape;1688;g6c6c87539d_0_2009"/>
          <p:cNvPicPr preferRelativeResize="0"/>
          <p:nvPr/>
        </p:nvPicPr>
        <p:blipFill rotWithShape="1">
          <a:blip r:embed="rId3">
            <a:alphaModFix/>
          </a:blip>
          <a:srcRect b="0" l="0" r="0" t="0"/>
          <a:stretch/>
        </p:blipFill>
        <p:spPr>
          <a:xfrm>
            <a:off x="25184" y="5301208"/>
            <a:ext cx="9143998" cy="694116"/>
          </a:xfrm>
          <a:prstGeom prst="rect">
            <a:avLst/>
          </a:prstGeom>
          <a:noFill/>
          <a:ln>
            <a:noFill/>
          </a:ln>
        </p:spPr>
      </p:pic>
      <p:pic>
        <p:nvPicPr>
          <p:cNvPr id="1689" name="Google Shape;1689;g6c6c87539d_0_2009">
            <a:hlinkClick r:id="rId4"/>
          </p:cNvPr>
          <p:cNvPicPr preferRelativeResize="0"/>
          <p:nvPr/>
        </p:nvPicPr>
        <p:blipFill rotWithShape="1">
          <a:blip r:embed="rId5">
            <a:alphaModFix/>
          </a:blip>
          <a:srcRect b="0" l="0" r="0" t="0"/>
          <a:stretch/>
        </p:blipFill>
        <p:spPr>
          <a:xfrm>
            <a:off x="2195736" y="1952814"/>
            <a:ext cx="5008702" cy="2715561"/>
          </a:xfrm>
          <a:prstGeom prst="rect">
            <a:avLst/>
          </a:prstGeom>
          <a:noFill/>
          <a:ln>
            <a:noFill/>
          </a:ln>
        </p:spPr>
      </p:pic>
      <p:sp>
        <p:nvSpPr>
          <p:cNvPr id="1690" name="Google Shape;1690;g6c6c87539d_0_2009"/>
          <p:cNvSpPr/>
          <p:nvPr/>
        </p:nvSpPr>
        <p:spPr>
          <a:xfrm>
            <a:off x="107504" y="4905186"/>
            <a:ext cx="1080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Felicidad </a:t>
            </a:r>
            <a:endParaRPr b="0" i="0" sz="1400" u="none" cap="none" strike="noStrike">
              <a:solidFill>
                <a:srgbClr val="000000"/>
              </a:solidFill>
              <a:latin typeface="Arial"/>
              <a:ea typeface="Arial"/>
              <a:cs typeface="Arial"/>
              <a:sym typeface="Arial"/>
            </a:endParaRPr>
          </a:p>
        </p:txBody>
      </p:sp>
      <p:sp>
        <p:nvSpPr>
          <p:cNvPr id="1691" name="Google Shape;1691;g6c6c87539d_0_2009"/>
          <p:cNvSpPr/>
          <p:nvPr/>
        </p:nvSpPr>
        <p:spPr>
          <a:xfrm>
            <a:off x="1619672" y="4905186"/>
            <a:ext cx="858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Miedo </a:t>
            </a:r>
            <a:endParaRPr b="0" i="0" sz="1400" u="none" cap="none" strike="noStrike">
              <a:solidFill>
                <a:srgbClr val="000000"/>
              </a:solidFill>
              <a:latin typeface="Arial"/>
              <a:ea typeface="Arial"/>
              <a:cs typeface="Arial"/>
              <a:sym typeface="Arial"/>
            </a:endParaRPr>
          </a:p>
        </p:txBody>
      </p:sp>
      <p:sp>
        <p:nvSpPr>
          <p:cNvPr id="1692" name="Google Shape;1692;g6c6c87539d_0_2009"/>
          <p:cNvSpPr/>
          <p:nvPr/>
        </p:nvSpPr>
        <p:spPr>
          <a:xfrm>
            <a:off x="2843808" y="4905186"/>
            <a:ext cx="107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Sorpresa </a:t>
            </a:r>
            <a:endParaRPr b="0" i="0" sz="1400" u="none" cap="none" strike="noStrike">
              <a:solidFill>
                <a:srgbClr val="000000"/>
              </a:solidFill>
              <a:latin typeface="Arial"/>
              <a:ea typeface="Arial"/>
              <a:cs typeface="Arial"/>
              <a:sym typeface="Arial"/>
            </a:endParaRPr>
          </a:p>
        </p:txBody>
      </p:sp>
      <p:sp>
        <p:nvSpPr>
          <p:cNvPr id="1693" name="Google Shape;1693;g6c6c87539d_0_2009"/>
          <p:cNvSpPr/>
          <p:nvPr/>
        </p:nvSpPr>
        <p:spPr>
          <a:xfrm>
            <a:off x="4271123" y="4905186"/>
            <a:ext cx="687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Asco </a:t>
            </a:r>
            <a:endParaRPr b="0" i="0" sz="1400" u="none" cap="none" strike="noStrike">
              <a:solidFill>
                <a:srgbClr val="000000"/>
              </a:solidFill>
              <a:latin typeface="Arial"/>
              <a:ea typeface="Arial"/>
              <a:cs typeface="Arial"/>
              <a:sym typeface="Arial"/>
            </a:endParaRPr>
          </a:p>
        </p:txBody>
      </p:sp>
      <p:sp>
        <p:nvSpPr>
          <p:cNvPr id="1694" name="Google Shape;1694;g6c6c87539d_0_2009"/>
          <p:cNvSpPr/>
          <p:nvPr/>
        </p:nvSpPr>
        <p:spPr>
          <a:xfrm>
            <a:off x="5652120" y="4905186"/>
            <a:ext cx="1053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Disgusto </a:t>
            </a:r>
            <a:endParaRPr b="0" i="0" sz="1400" u="none" cap="none" strike="noStrike">
              <a:solidFill>
                <a:srgbClr val="000000"/>
              </a:solidFill>
              <a:latin typeface="Arial"/>
              <a:ea typeface="Arial"/>
              <a:cs typeface="Arial"/>
              <a:sym typeface="Arial"/>
            </a:endParaRPr>
          </a:p>
        </p:txBody>
      </p:sp>
      <p:sp>
        <p:nvSpPr>
          <p:cNvPr id="1695" name="Google Shape;1695;g6c6c87539d_0_2009"/>
          <p:cNvSpPr/>
          <p:nvPr/>
        </p:nvSpPr>
        <p:spPr>
          <a:xfrm>
            <a:off x="6959948" y="4904997"/>
            <a:ext cx="489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Ira </a:t>
            </a:r>
            <a:endParaRPr b="0" i="0" sz="1400" u="none" cap="none" strike="noStrike">
              <a:solidFill>
                <a:srgbClr val="000000"/>
              </a:solidFill>
              <a:latin typeface="Arial"/>
              <a:ea typeface="Arial"/>
              <a:cs typeface="Arial"/>
              <a:sym typeface="Arial"/>
            </a:endParaRPr>
          </a:p>
        </p:txBody>
      </p:sp>
      <p:sp>
        <p:nvSpPr>
          <p:cNvPr id="1696" name="Google Shape;1696;g6c6c87539d_0_2009"/>
          <p:cNvSpPr/>
          <p:nvPr/>
        </p:nvSpPr>
        <p:spPr>
          <a:xfrm>
            <a:off x="8007572" y="4904997"/>
            <a:ext cx="95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Tristeza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Google Shape;1702;g6c6c87539d_0_2023"/>
          <p:cNvSpPr txBox="1"/>
          <p:nvPr>
            <p:ph type="title"/>
          </p:nvPr>
        </p:nvSpPr>
        <p:spPr>
          <a:xfrm>
            <a:off x="229288" y="118000"/>
            <a:ext cx="9049500" cy="91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Forward Propagation</a:t>
            </a:r>
            <a:endParaRPr b="1" sz="3600" cap="small">
              <a:solidFill>
                <a:srgbClr val="A61C00"/>
              </a:solidFill>
              <a:latin typeface="Calibri"/>
              <a:ea typeface="Calibri"/>
              <a:cs typeface="Calibri"/>
              <a:sym typeface="Calibri"/>
            </a:endParaRPr>
          </a:p>
        </p:txBody>
      </p:sp>
      <p:sp>
        <p:nvSpPr>
          <p:cNvPr id="1703" name="Google Shape;1703;g6c6c87539d_0_2023"/>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hlinkClick r:id="rId3"/>
              </a:rPr>
              <a:t>https://towardsdatascience.com/recurrent-neural-networks-and-lstm-4b601dd822a5</a:t>
            </a:r>
            <a:endParaRPr b="0" i="0" sz="1100" u="none" cap="none" strike="noStrike">
              <a:solidFill>
                <a:schemeClr val="dk1"/>
              </a:solidFill>
              <a:latin typeface="Calibri"/>
              <a:ea typeface="Calibri"/>
              <a:cs typeface="Calibri"/>
              <a:sym typeface="Calibri"/>
            </a:endParaRPr>
          </a:p>
        </p:txBody>
      </p:sp>
      <p:pic>
        <p:nvPicPr>
          <p:cNvPr id="1704" name="Google Shape;1704;g6c6c87539d_0_2023"/>
          <p:cNvPicPr preferRelativeResize="0"/>
          <p:nvPr/>
        </p:nvPicPr>
        <p:blipFill rotWithShape="1">
          <a:blip r:embed="rId4">
            <a:alphaModFix/>
          </a:blip>
          <a:srcRect b="0" l="0" r="0" t="0"/>
          <a:stretch/>
        </p:blipFill>
        <p:spPr>
          <a:xfrm>
            <a:off x="117689" y="3635828"/>
            <a:ext cx="2016224" cy="2305847"/>
          </a:xfrm>
          <a:prstGeom prst="rect">
            <a:avLst/>
          </a:prstGeom>
          <a:noFill/>
          <a:ln>
            <a:noFill/>
          </a:ln>
        </p:spPr>
      </p:pic>
      <p:sp>
        <p:nvSpPr>
          <p:cNvPr id="1705" name="Google Shape;1705;g6c6c87539d_0_2023"/>
          <p:cNvSpPr/>
          <p:nvPr/>
        </p:nvSpPr>
        <p:spPr>
          <a:xfrm>
            <a:off x="2138105" y="4726743"/>
            <a:ext cx="758100" cy="327900"/>
          </a:xfrm>
          <a:prstGeom prst="rightArrow">
            <a:avLst>
              <a:gd fmla="val 50000" name="adj1"/>
              <a:gd fmla="val 50000" name="adj2"/>
            </a:avLst>
          </a:prstGeom>
          <a:gradFill>
            <a:gsLst>
              <a:gs pos="0">
                <a:srgbClr val="D13F3B"/>
              </a:gs>
              <a:gs pos="100000">
                <a:srgbClr val="FF9995"/>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6" name="Google Shape;1706;g6c6c87539d_0_2023"/>
          <p:cNvGrpSpPr/>
          <p:nvPr/>
        </p:nvGrpSpPr>
        <p:grpSpPr>
          <a:xfrm>
            <a:off x="2987824" y="3823879"/>
            <a:ext cx="1897379" cy="2133600"/>
            <a:chOff x="4775417" y="3803345"/>
            <a:chExt cx="1897379" cy="2133600"/>
          </a:xfrm>
        </p:grpSpPr>
        <p:pic>
          <p:nvPicPr>
            <p:cNvPr id="1707" name="Google Shape;1707;g6c6c87539d_0_2023"/>
            <p:cNvPicPr preferRelativeResize="0"/>
            <p:nvPr/>
          </p:nvPicPr>
          <p:blipFill rotWithShape="1">
            <a:blip r:embed="rId5">
              <a:alphaModFix/>
            </a:blip>
            <a:srcRect b="0" l="0" r="0" t="0"/>
            <a:stretch/>
          </p:blipFill>
          <p:spPr>
            <a:xfrm>
              <a:off x="5148066" y="3803345"/>
              <a:ext cx="1247775" cy="2133600"/>
            </a:xfrm>
            <a:prstGeom prst="rect">
              <a:avLst/>
            </a:prstGeom>
            <a:noFill/>
            <a:ln>
              <a:noFill/>
            </a:ln>
          </p:spPr>
        </p:pic>
        <p:grpSp>
          <p:nvGrpSpPr>
            <p:cNvPr id="1708" name="Google Shape;1708;g6c6c87539d_0_2023"/>
            <p:cNvGrpSpPr/>
            <p:nvPr/>
          </p:nvGrpSpPr>
          <p:grpSpPr>
            <a:xfrm>
              <a:off x="4775417" y="4427330"/>
              <a:ext cx="1897379" cy="1216253"/>
              <a:chOff x="4775417" y="4427330"/>
              <a:chExt cx="1897379" cy="1216253"/>
            </a:xfrm>
          </p:grpSpPr>
          <p:sp>
            <p:nvSpPr>
              <p:cNvPr id="1709" name="Google Shape;1709;g6c6c87539d_0_2023"/>
              <p:cNvSpPr txBox="1"/>
              <p:nvPr/>
            </p:nvSpPr>
            <p:spPr>
              <a:xfrm>
                <a:off x="4775417" y="4608778"/>
                <a:ext cx="372600" cy="343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10" name="Google Shape;1710;g6c6c87539d_0_2023"/>
              <p:cNvSpPr txBox="1"/>
              <p:nvPr/>
            </p:nvSpPr>
            <p:spPr>
              <a:xfrm>
                <a:off x="6300196" y="4602965"/>
                <a:ext cx="372600" cy="343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11" name="Google Shape;1711;g6c6c87539d_0_2023"/>
              <p:cNvSpPr/>
              <p:nvPr/>
            </p:nvSpPr>
            <p:spPr>
              <a:xfrm>
                <a:off x="5092418" y="4427330"/>
                <a:ext cx="636600" cy="3693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12" name="Google Shape;1712;g6c6c87539d_0_2023"/>
              <p:cNvSpPr/>
              <p:nvPr/>
            </p:nvSpPr>
            <p:spPr>
              <a:xfrm>
                <a:off x="5735664" y="5274283"/>
                <a:ext cx="630300" cy="3693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sp>
        <p:nvSpPr>
          <p:cNvPr id="1713" name="Google Shape;1713;g6c6c87539d_0_2023"/>
          <p:cNvSpPr/>
          <p:nvPr/>
        </p:nvSpPr>
        <p:spPr>
          <a:xfrm>
            <a:off x="5043146" y="4408343"/>
            <a:ext cx="4159500" cy="407100"/>
          </a:xfrm>
          <a:prstGeom prst="rect">
            <a:avLst/>
          </a:prstGeom>
          <a:blipFill rotWithShape="1">
            <a:blip r:embed="rId10">
              <a:alphaModFix/>
            </a:blip>
            <a:stretch>
              <a:fillRect b="-1641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14" name="Google Shape;1714;g6c6c87539d_0_2023"/>
          <p:cNvSpPr/>
          <p:nvPr/>
        </p:nvSpPr>
        <p:spPr>
          <a:xfrm>
            <a:off x="5031889" y="4817929"/>
            <a:ext cx="2936400" cy="412200"/>
          </a:xfrm>
          <a:prstGeom prst="rect">
            <a:avLst/>
          </a:prstGeom>
          <a:blipFill rotWithShape="1">
            <a:blip r:embed="rId11">
              <a:alphaModFix/>
            </a:blip>
            <a:stretch>
              <a:fillRect b="-1470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715" name="Google Shape;1715;g6c6c87539d_0_2023"/>
          <p:cNvPicPr preferRelativeResize="0"/>
          <p:nvPr/>
        </p:nvPicPr>
        <p:blipFill rotWithShape="1">
          <a:blip r:embed="rId12">
            <a:alphaModFix/>
          </a:blip>
          <a:srcRect b="0" l="0" r="0" t="0"/>
          <a:stretch/>
        </p:blipFill>
        <p:spPr>
          <a:xfrm>
            <a:off x="859374" y="1344086"/>
            <a:ext cx="7229475" cy="2352675"/>
          </a:xfrm>
          <a:prstGeom prst="rect">
            <a:avLst/>
          </a:prstGeom>
          <a:noFill/>
          <a:ln>
            <a:noFill/>
          </a:ln>
        </p:spPr>
      </p:pic>
      <p:sp>
        <p:nvSpPr>
          <p:cNvPr id="1716" name="Google Shape;1716;g6c6c87539d_0_2023"/>
          <p:cNvSpPr/>
          <p:nvPr/>
        </p:nvSpPr>
        <p:spPr>
          <a:xfrm>
            <a:off x="3927947" y="4082996"/>
            <a:ext cx="638400" cy="369300"/>
          </a:xfrm>
          <a:prstGeom prst="rect">
            <a:avLst/>
          </a:prstGeom>
          <a:blipFill rotWithShape="1">
            <a:blip r:embed="rId13">
              <a:alphaModFix/>
            </a:blip>
            <a:stretch>
              <a:fillRect b="-166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g6c6c87539d_0_2042"/>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Ejemplo</a:t>
            </a:r>
            <a:endParaRPr b="1" sz="3600" cap="small">
              <a:solidFill>
                <a:srgbClr val="A61C00"/>
              </a:solidFill>
              <a:latin typeface="Calibri"/>
              <a:ea typeface="Calibri"/>
              <a:cs typeface="Calibri"/>
              <a:sym typeface="Calibri"/>
            </a:endParaRPr>
          </a:p>
        </p:txBody>
      </p:sp>
      <p:sp>
        <p:nvSpPr>
          <p:cNvPr id="1723" name="Google Shape;1723;g6c6c87539d_0_2042"/>
          <p:cNvSpPr/>
          <p:nvPr/>
        </p:nvSpPr>
        <p:spPr>
          <a:xfrm>
            <a:off x="395536" y="1628800"/>
            <a:ext cx="8424900" cy="47295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1. Reconocer calificativos para dar una valoración general de la película en estrellas. </a:t>
            </a:r>
            <a:endParaRPr b="0" i="0" sz="1400" u="none" cap="none" strike="noStrike">
              <a:solidFill>
                <a:srgbClr val="000000"/>
              </a:solidFill>
              <a:latin typeface="Arial"/>
              <a:ea typeface="Arial"/>
              <a:cs typeface="Arial"/>
              <a:sym typeface="Arial"/>
            </a:endParaRPr>
          </a:p>
          <a:p>
            <a:pPr indent="0" lvl="0" marL="0" marR="0" rtl="0" algn="just">
              <a:lnSpc>
                <a:spcPct val="107000"/>
              </a:lnSpc>
              <a:spcBef>
                <a:spcPts val="80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Comentario</a:t>
            </a:r>
            <a:r>
              <a:rPr b="0" i="0" lang="es-CO" sz="2400" u="none" cap="none" strike="noStrike">
                <a:solidFill>
                  <a:schemeClr val="dk1"/>
                </a:solidFill>
                <a:latin typeface="Calibri"/>
                <a:ea typeface="Calibri"/>
                <a:cs typeface="Calibri"/>
                <a:sym typeface="Calibri"/>
              </a:rPr>
              <a:t>: </a:t>
            </a:r>
            <a:r>
              <a:rPr b="0" i="1" lang="es-CO" sz="2400" u="none" cap="none" strike="noStrike">
                <a:solidFill>
                  <a:schemeClr val="dk1"/>
                </a:solidFill>
                <a:latin typeface="Calibri"/>
                <a:ea typeface="Calibri"/>
                <a:cs typeface="Calibri"/>
                <a:sym typeface="Calibri"/>
              </a:rPr>
              <a:t>“La película empezó muy bien, pero se tornó aburrida cuando apareció el capitán Centella y mató a la abuela. El final, estuvo relativamente aceptable. Me hubiese gustado que … “</a:t>
            </a:r>
            <a:endParaRPr b="0" i="0" sz="1400" u="none" cap="none" strike="noStrike">
              <a:solidFill>
                <a:srgbClr val="000000"/>
              </a:solidFill>
              <a:latin typeface="Arial"/>
              <a:ea typeface="Arial"/>
              <a:cs typeface="Arial"/>
              <a:sym typeface="Arial"/>
            </a:endParaRPr>
          </a:p>
          <a:p>
            <a:pPr indent="0" lvl="0" marL="0" marR="0" rtl="0" algn="just">
              <a:lnSpc>
                <a:spcPct val="107000"/>
              </a:lnSpc>
              <a:spcBef>
                <a:spcPts val="80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just">
              <a:lnSpc>
                <a:spcPct val="107000"/>
              </a:lnSpc>
              <a:spcBef>
                <a:spcPts val="80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Cada palabra será una de las entradas en cada celda de tiempo de la RNN y dará una salida valorando si esta palabra corresponde a un calificativo bueno o malo. Esta salida no es la más conveniente,  una mejor podría ser también decir cuando empieza y termina el calificativo bueno o malo.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g6c6c87539d_0_2048"/>
          <p:cNvSpPr txBox="1"/>
          <p:nvPr>
            <p:ph type="title"/>
          </p:nvPr>
        </p:nvSpPr>
        <p:spPr>
          <a:xfrm>
            <a:off x="924841" y="267385"/>
            <a:ext cx="7344600" cy="119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Ejemplo</a:t>
            </a:r>
            <a:endParaRPr b="1" sz="3600" cap="small">
              <a:solidFill>
                <a:srgbClr val="A61C00"/>
              </a:solidFill>
              <a:latin typeface="Calibri"/>
              <a:ea typeface="Calibri"/>
              <a:cs typeface="Calibri"/>
              <a:sym typeface="Calibri"/>
            </a:endParaRPr>
          </a:p>
        </p:txBody>
      </p:sp>
      <p:sp>
        <p:nvSpPr>
          <p:cNvPr id="1730" name="Google Shape;1730;g6c6c87539d_0_2048"/>
          <p:cNvSpPr/>
          <p:nvPr/>
        </p:nvSpPr>
        <p:spPr>
          <a:xfrm>
            <a:off x="359532" y="1340768"/>
            <a:ext cx="8424900" cy="12603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Comentario</a:t>
            </a:r>
            <a:r>
              <a:rPr b="0" i="0" lang="es-CO" sz="2400" u="none" cap="none" strike="noStrike">
                <a:solidFill>
                  <a:schemeClr val="dk1"/>
                </a:solidFill>
                <a:latin typeface="Calibri"/>
                <a:ea typeface="Calibri"/>
                <a:cs typeface="Calibri"/>
                <a:sym typeface="Calibri"/>
              </a:rPr>
              <a:t>: </a:t>
            </a:r>
            <a:r>
              <a:rPr b="0" i="1" lang="es-CO" sz="2400" u="none" cap="none" strike="noStrike">
                <a:solidFill>
                  <a:schemeClr val="dk1"/>
                </a:solidFill>
                <a:latin typeface="Calibri"/>
                <a:ea typeface="Calibri"/>
                <a:cs typeface="Calibri"/>
                <a:sym typeface="Calibri"/>
              </a:rPr>
              <a:t>“La película empezó muy bien, pero se tornó aburrida cuando apareció el capitán Centella y mató a la abuela. El final, estuvo relativamente aceptable. Me hubiese gustado que … “</a:t>
            </a:r>
            <a:r>
              <a:rPr b="0" i="0" lang="es-CO"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731" name="Google Shape;1731;g6c6c87539d_0_2048"/>
          <p:cNvPicPr preferRelativeResize="0"/>
          <p:nvPr/>
        </p:nvPicPr>
        <p:blipFill rotWithShape="1">
          <a:blip r:embed="rId3">
            <a:alphaModFix/>
          </a:blip>
          <a:srcRect b="0" l="0" r="0" t="0"/>
          <a:stretch/>
        </p:blipFill>
        <p:spPr>
          <a:xfrm>
            <a:off x="133350" y="2708920"/>
            <a:ext cx="4457700" cy="3371850"/>
          </a:xfrm>
          <a:prstGeom prst="rect">
            <a:avLst/>
          </a:prstGeom>
          <a:noFill/>
          <a:ln>
            <a:noFill/>
          </a:ln>
        </p:spPr>
      </p:pic>
      <p:sp>
        <p:nvSpPr>
          <p:cNvPr id="1732" name="Google Shape;1732;g6c6c87539d_0_2048"/>
          <p:cNvSpPr/>
          <p:nvPr/>
        </p:nvSpPr>
        <p:spPr>
          <a:xfrm>
            <a:off x="5292080" y="3244334"/>
            <a:ext cx="2145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s-CO" sz="1800" u="none" cap="none" strike="noStrike">
                <a:solidFill>
                  <a:schemeClr val="dk1"/>
                </a:solidFill>
                <a:latin typeface="Calibri"/>
                <a:ea typeface="Calibri"/>
                <a:cs typeface="Calibri"/>
                <a:sym typeface="Calibri"/>
              </a:rPr>
              <a:t>0=  No es calificativo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s-CO" sz="1800" u="none" cap="none" strike="noStrike">
                <a:solidFill>
                  <a:schemeClr val="dk1"/>
                </a:solidFill>
                <a:latin typeface="Calibri"/>
                <a:ea typeface="Calibri"/>
                <a:cs typeface="Calibri"/>
                <a:sym typeface="Calibri"/>
              </a:rPr>
              <a:t>1=  Bueno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s-CO" sz="1800" u="none" cap="none" strike="noStrike">
                <a:solidFill>
                  <a:schemeClr val="dk1"/>
                </a:solidFill>
                <a:latin typeface="Calibri"/>
                <a:ea typeface="Calibri"/>
                <a:cs typeface="Calibri"/>
                <a:sym typeface="Calibri"/>
              </a:rPr>
              <a:t>2= Malo</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g6c6c87539d_0_2056"/>
          <p:cNvSpPr txBox="1"/>
          <p:nvPr>
            <p:ph type="title"/>
          </p:nvPr>
        </p:nvSpPr>
        <p:spPr>
          <a:xfrm>
            <a:off x="229288" y="118000"/>
            <a:ext cx="90495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5200"/>
              <a:buFont typeface="Calibri"/>
              <a:buNone/>
            </a:pPr>
            <a:r>
              <a:rPr b="1" lang="es-CO" sz="3600" cap="small">
                <a:solidFill>
                  <a:srgbClr val="A61C00"/>
                </a:solidFill>
                <a:latin typeface="Calibri"/>
                <a:ea typeface="Calibri"/>
                <a:cs typeface="Calibri"/>
                <a:sym typeface="Calibri"/>
              </a:rPr>
              <a:t>Forward Propagation</a:t>
            </a:r>
            <a:endParaRPr b="1" sz="3600" cap="small">
              <a:solidFill>
                <a:srgbClr val="A61C00"/>
              </a:solidFill>
              <a:latin typeface="Calibri"/>
              <a:ea typeface="Calibri"/>
              <a:cs typeface="Calibri"/>
              <a:sym typeface="Calibri"/>
            </a:endParaRPr>
          </a:p>
        </p:txBody>
      </p:sp>
      <p:sp>
        <p:nvSpPr>
          <p:cNvPr id="1739" name="Google Shape;1739;g6c6c87539d_0_2056"/>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hlinkClick r:id="rId3"/>
              </a:rPr>
              <a:t>https://towardsdatascience.com/recurrent-neural-networks-and-lstm-4b601dd822a5</a:t>
            </a:r>
            <a:endParaRPr b="0" i="0" sz="1100" u="none" cap="none" strike="noStrike">
              <a:solidFill>
                <a:schemeClr val="dk1"/>
              </a:solidFill>
              <a:latin typeface="Calibri"/>
              <a:ea typeface="Calibri"/>
              <a:cs typeface="Calibri"/>
              <a:sym typeface="Calibri"/>
            </a:endParaRPr>
          </a:p>
        </p:txBody>
      </p:sp>
      <p:pic>
        <p:nvPicPr>
          <p:cNvPr id="1740" name="Google Shape;1740;g6c6c87539d_0_2056"/>
          <p:cNvPicPr preferRelativeResize="0"/>
          <p:nvPr/>
        </p:nvPicPr>
        <p:blipFill rotWithShape="1">
          <a:blip r:embed="rId4">
            <a:alphaModFix/>
          </a:blip>
          <a:srcRect b="0" l="0" r="0" t="0"/>
          <a:stretch/>
        </p:blipFill>
        <p:spPr>
          <a:xfrm>
            <a:off x="229288" y="1175990"/>
            <a:ext cx="2016224" cy="2305847"/>
          </a:xfrm>
          <a:prstGeom prst="rect">
            <a:avLst/>
          </a:prstGeom>
          <a:noFill/>
          <a:ln>
            <a:noFill/>
          </a:ln>
        </p:spPr>
      </p:pic>
      <p:sp>
        <p:nvSpPr>
          <p:cNvPr id="1741" name="Google Shape;1741;g6c6c87539d_0_2056"/>
          <p:cNvSpPr/>
          <p:nvPr/>
        </p:nvSpPr>
        <p:spPr>
          <a:xfrm>
            <a:off x="2249704" y="2266905"/>
            <a:ext cx="758100" cy="327900"/>
          </a:xfrm>
          <a:prstGeom prst="rightArrow">
            <a:avLst>
              <a:gd fmla="val 50000" name="adj1"/>
              <a:gd fmla="val 50000" name="adj2"/>
            </a:avLst>
          </a:prstGeom>
          <a:gradFill>
            <a:gsLst>
              <a:gs pos="0">
                <a:srgbClr val="D13F3B"/>
              </a:gs>
              <a:gs pos="100000">
                <a:srgbClr val="FF9995"/>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2" name="Google Shape;1742;g6c6c87539d_0_2056"/>
          <p:cNvSpPr/>
          <p:nvPr/>
        </p:nvSpPr>
        <p:spPr>
          <a:xfrm>
            <a:off x="4983117" y="1818804"/>
            <a:ext cx="4307700" cy="407100"/>
          </a:xfrm>
          <a:prstGeom prst="rect">
            <a:avLst/>
          </a:prstGeom>
          <a:blipFill rotWithShape="1">
            <a:blip r:embed="rId5">
              <a:alphaModFix/>
            </a:blip>
            <a:stretch>
              <a:fillRect b="-1641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3" name="Google Shape;1743;g6c6c87539d_0_2056"/>
          <p:cNvSpPr/>
          <p:nvPr/>
        </p:nvSpPr>
        <p:spPr>
          <a:xfrm>
            <a:off x="4980488" y="2279167"/>
            <a:ext cx="2852100" cy="410100"/>
          </a:xfrm>
          <a:prstGeom prst="rect">
            <a:avLst/>
          </a:prstGeom>
          <a:blipFill rotWithShape="1">
            <a:blip r:embed="rId6">
              <a:alphaModFix/>
            </a:blip>
            <a:stretch>
              <a:fillRect b="-1491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4" name="Google Shape;1744;g6c6c87539d_0_2056"/>
          <p:cNvSpPr/>
          <p:nvPr/>
        </p:nvSpPr>
        <p:spPr>
          <a:xfrm>
            <a:off x="4999480" y="4164758"/>
            <a:ext cx="3595500" cy="439800"/>
          </a:xfrm>
          <a:prstGeom prst="rect">
            <a:avLst/>
          </a:prstGeom>
          <a:blipFill rotWithShape="1">
            <a:blip r:embed="rId7">
              <a:alphaModFix/>
            </a:blip>
            <a:stretch>
              <a:fillRect b="-1110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5" name="Google Shape;1745;g6c6c87539d_0_2056"/>
          <p:cNvSpPr/>
          <p:nvPr/>
        </p:nvSpPr>
        <p:spPr>
          <a:xfrm>
            <a:off x="4996851" y="4625121"/>
            <a:ext cx="2852100" cy="410100"/>
          </a:xfrm>
          <a:prstGeom prst="rect">
            <a:avLst/>
          </a:prstGeom>
          <a:blipFill rotWithShape="1">
            <a:blip r:embed="rId8">
              <a:alphaModFix/>
            </a:blip>
            <a:stretch>
              <a:fillRect b="-1491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6" name="Google Shape;1746;g6c6c87539d_0_2056"/>
          <p:cNvSpPr/>
          <p:nvPr/>
        </p:nvSpPr>
        <p:spPr>
          <a:xfrm>
            <a:off x="4983117" y="5159483"/>
            <a:ext cx="1707600" cy="3693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7" name="Google Shape;1747;g6c6c87539d_0_2056"/>
          <p:cNvSpPr/>
          <p:nvPr/>
        </p:nvSpPr>
        <p:spPr>
          <a:xfrm>
            <a:off x="6077435" y="1247689"/>
            <a:ext cx="164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Generalizando</a:t>
            </a:r>
            <a:endParaRPr b="0" i="0" sz="1800" u="none" cap="none" strike="noStrike">
              <a:solidFill>
                <a:srgbClr val="FF0000"/>
              </a:solidFill>
              <a:latin typeface="Calibri"/>
              <a:ea typeface="Calibri"/>
              <a:cs typeface="Calibri"/>
              <a:sym typeface="Calibri"/>
            </a:endParaRPr>
          </a:p>
        </p:txBody>
      </p:sp>
      <p:sp>
        <p:nvSpPr>
          <p:cNvPr id="1748" name="Google Shape;1748;g6c6c87539d_0_2056"/>
          <p:cNvSpPr/>
          <p:nvPr/>
        </p:nvSpPr>
        <p:spPr>
          <a:xfrm rot="5400000">
            <a:off x="6408776" y="3348552"/>
            <a:ext cx="631500" cy="327900"/>
          </a:xfrm>
          <a:prstGeom prst="rightArrow">
            <a:avLst>
              <a:gd fmla="val 50000" name="adj1"/>
              <a:gd fmla="val 50000" name="adj2"/>
            </a:avLst>
          </a:prstGeom>
          <a:gradFill>
            <a:gsLst>
              <a:gs pos="0">
                <a:srgbClr val="D13F3B"/>
              </a:gs>
              <a:gs pos="100000">
                <a:srgbClr val="FF9995"/>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49" name="Google Shape;1749;g6c6c87539d_0_2056"/>
          <p:cNvPicPr preferRelativeResize="0"/>
          <p:nvPr/>
        </p:nvPicPr>
        <p:blipFill rotWithShape="1">
          <a:blip r:embed="rId10">
            <a:alphaModFix/>
          </a:blip>
          <a:srcRect b="0" l="0" r="0" t="0"/>
          <a:stretch/>
        </p:blipFill>
        <p:spPr>
          <a:xfrm>
            <a:off x="3268234" y="1120523"/>
            <a:ext cx="1771650" cy="2428875"/>
          </a:xfrm>
          <a:prstGeom prst="rect">
            <a:avLst/>
          </a:prstGeom>
          <a:noFill/>
          <a:ln>
            <a:noFill/>
          </a:ln>
        </p:spPr>
      </p:pic>
      <p:sp>
        <p:nvSpPr>
          <p:cNvPr id="1750" name="Google Shape;1750;g6c6c87539d_0_2056"/>
          <p:cNvSpPr/>
          <p:nvPr/>
        </p:nvSpPr>
        <p:spPr>
          <a:xfrm>
            <a:off x="4479534" y="1806371"/>
            <a:ext cx="638400" cy="369300"/>
          </a:xfrm>
          <a:prstGeom prst="rect">
            <a:avLst/>
          </a:prstGeom>
          <a:blipFill rotWithShape="1">
            <a:blip r:embed="rId11">
              <a:alphaModFix/>
            </a:blip>
            <a:stretch>
              <a:fillRect b="-16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51" name="Google Shape;1751;g6c6c87539d_0_2056"/>
          <p:cNvSpPr/>
          <p:nvPr/>
        </p:nvSpPr>
        <p:spPr>
          <a:xfrm>
            <a:off x="3545238" y="2090522"/>
            <a:ext cx="636600" cy="36930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52" name="Google Shape;1752;g6c6c87539d_0_2056"/>
          <p:cNvSpPr/>
          <p:nvPr/>
        </p:nvSpPr>
        <p:spPr>
          <a:xfrm>
            <a:off x="4460400" y="2728712"/>
            <a:ext cx="630300" cy="3693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53" name="Google Shape;1753;g6c6c87539d_0_2056"/>
          <p:cNvSpPr txBox="1"/>
          <p:nvPr/>
        </p:nvSpPr>
        <p:spPr>
          <a:xfrm>
            <a:off x="3025593" y="2116375"/>
            <a:ext cx="372600" cy="343500"/>
          </a:xfrm>
          <a:prstGeom prst="rect">
            <a:avLst/>
          </a:prstGeom>
          <a:blipFill rotWithShape="1">
            <a:blip r:embed="rId14">
              <a:alphaModFix/>
            </a:blip>
            <a:stretch>
              <a:fillRect b="0" l="0" r="-4097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754" name="Google Shape;1754;g6c6c87539d_0_2056"/>
          <p:cNvGrpSpPr/>
          <p:nvPr/>
        </p:nvGrpSpPr>
        <p:grpSpPr>
          <a:xfrm>
            <a:off x="338350" y="3402707"/>
            <a:ext cx="3525212" cy="2590800"/>
            <a:chOff x="338350" y="3402707"/>
            <a:chExt cx="3525212" cy="2590800"/>
          </a:xfrm>
        </p:grpSpPr>
        <p:sp>
          <p:nvSpPr>
            <p:cNvPr id="1755" name="Google Shape;1755;g6c6c87539d_0_2056"/>
            <p:cNvSpPr txBox="1"/>
            <p:nvPr/>
          </p:nvSpPr>
          <p:spPr>
            <a:xfrm>
              <a:off x="338350" y="4453381"/>
              <a:ext cx="372600" cy="343500"/>
            </a:xfrm>
            <a:prstGeom prst="rect">
              <a:avLst/>
            </a:prstGeom>
            <a:blipFill rotWithShape="1">
              <a:blip r:embed="rId15">
                <a:alphaModFix/>
              </a:blip>
              <a:stretch>
                <a:fillRect b="0" l="0" r="-3933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756" name="Google Shape;1756;g6c6c87539d_0_2056"/>
            <p:cNvPicPr preferRelativeResize="0"/>
            <p:nvPr/>
          </p:nvPicPr>
          <p:blipFill rotWithShape="1">
            <a:blip r:embed="rId16">
              <a:alphaModFix/>
            </a:blip>
            <a:srcRect b="0" l="0" r="0" t="0"/>
            <a:stretch/>
          </p:blipFill>
          <p:spPr>
            <a:xfrm>
              <a:off x="815562" y="3402707"/>
              <a:ext cx="3048000" cy="259080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g6c6c87539d_0_2079"/>
          <p:cNvSpPr txBox="1"/>
          <p:nvPr>
            <p:ph type="title"/>
          </p:nvPr>
        </p:nvSpPr>
        <p:spPr>
          <a:xfrm>
            <a:off x="1619672" y="260648"/>
            <a:ext cx="61926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Forward Propagation RNN</a:t>
            </a:r>
            <a:endParaRPr b="1" sz="4680">
              <a:solidFill>
                <a:srgbClr val="002060"/>
              </a:solidFill>
            </a:endParaRPr>
          </a:p>
        </p:txBody>
      </p:sp>
      <p:sp>
        <p:nvSpPr>
          <p:cNvPr id="1763" name="Google Shape;1763;g6c6c87539d_0_2079"/>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hlinkClick r:id="rId3"/>
              </a:rPr>
              <a:t>https://towardsdatascience.com/recurrent-neural-networks-and-lstm-4b601dd822a5</a:t>
            </a:r>
            <a:endParaRPr b="0" i="0" sz="1100" u="none" cap="none" strike="noStrike">
              <a:solidFill>
                <a:schemeClr val="dk1"/>
              </a:solidFill>
              <a:latin typeface="Calibri"/>
              <a:ea typeface="Calibri"/>
              <a:cs typeface="Calibri"/>
              <a:sym typeface="Calibri"/>
            </a:endParaRPr>
          </a:p>
        </p:txBody>
      </p:sp>
      <p:grpSp>
        <p:nvGrpSpPr>
          <p:cNvPr id="1764" name="Google Shape;1764;g6c6c87539d_0_2079"/>
          <p:cNvGrpSpPr/>
          <p:nvPr/>
        </p:nvGrpSpPr>
        <p:grpSpPr>
          <a:xfrm>
            <a:off x="1475640" y="1484628"/>
            <a:ext cx="5544453" cy="4074810"/>
            <a:chOff x="338350" y="3402707"/>
            <a:chExt cx="3525212" cy="2590800"/>
          </a:xfrm>
        </p:grpSpPr>
        <p:sp>
          <p:nvSpPr>
            <p:cNvPr id="1765" name="Google Shape;1765;g6c6c87539d_0_2079"/>
            <p:cNvSpPr txBox="1"/>
            <p:nvPr/>
          </p:nvSpPr>
          <p:spPr>
            <a:xfrm>
              <a:off x="338350" y="4453381"/>
              <a:ext cx="372600" cy="343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766" name="Google Shape;1766;g6c6c87539d_0_2079"/>
            <p:cNvPicPr preferRelativeResize="0"/>
            <p:nvPr/>
          </p:nvPicPr>
          <p:blipFill rotWithShape="1">
            <a:blip r:embed="rId5">
              <a:alphaModFix/>
            </a:blip>
            <a:srcRect b="0" l="0" r="0" t="0"/>
            <a:stretch/>
          </p:blipFill>
          <p:spPr>
            <a:xfrm>
              <a:off x="815562" y="3402707"/>
              <a:ext cx="3048000" cy="259080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pic>
        <p:nvPicPr>
          <p:cNvPr id="1772" name="Google Shape;1772;g6c6c87539d_0_2088"/>
          <p:cNvPicPr preferRelativeResize="0"/>
          <p:nvPr/>
        </p:nvPicPr>
        <p:blipFill rotWithShape="1">
          <a:blip r:embed="rId3">
            <a:alphaModFix/>
          </a:blip>
          <a:srcRect b="0" l="0" r="0" t="0"/>
          <a:stretch/>
        </p:blipFill>
        <p:spPr>
          <a:xfrm>
            <a:off x="1661007" y="2047798"/>
            <a:ext cx="5543550" cy="2895600"/>
          </a:xfrm>
          <a:prstGeom prst="rect">
            <a:avLst/>
          </a:prstGeom>
          <a:noFill/>
          <a:ln>
            <a:noFill/>
          </a:ln>
        </p:spPr>
      </p:pic>
      <p:sp>
        <p:nvSpPr>
          <p:cNvPr id="1773" name="Google Shape;1773;g6c6c87539d_0_2088"/>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Backpropagation Through Time (BPTT)</a:t>
            </a:r>
            <a:br>
              <a:rPr b="1" lang="es-CO" sz="3600" cap="small">
                <a:solidFill>
                  <a:srgbClr val="A61C00"/>
                </a:solidFill>
                <a:latin typeface="Calibri"/>
                <a:ea typeface="Calibri"/>
                <a:cs typeface="Calibri"/>
                <a:sym typeface="Calibri"/>
              </a:rPr>
            </a:br>
            <a:endParaRPr b="1" sz="4680">
              <a:solidFill>
                <a:srgbClr val="002060"/>
              </a:solidFill>
            </a:endParaRPr>
          </a:p>
        </p:txBody>
      </p:sp>
      <p:sp>
        <p:nvSpPr>
          <p:cNvPr id="1774" name="Google Shape;1774;g6c6c87539d_0_2088"/>
          <p:cNvSpPr/>
          <p:nvPr/>
        </p:nvSpPr>
        <p:spPr>
          <a:xfrm>
            <a:off x="177354" y="6150766"/>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hlinkClick r:id="rId4"/>
              </a:rPr>
              <a:t>https://towardsdatascience.com/recurrent-neural-networks-and-lstm-4b601dd822a5</a:t>
            </a:r>
            <a:endParaRPr b="0" i="0" sz="1100" u="none" cap="none" strike="noStrike">
              <a:solidFill>
                <a:schemeClr val="dk1"/>
              </a:solidFill>
              <a:latin typeface="Calibri"/>
              <a:ea typeface="Calibri"/>
              <a:cs typeface="Calibri"/>
              <a:sym typeface="Calibri"/>
            </a:endParaRPr>
          </a:p>
        </p:txBody>
      </p:sp>
      <p:sp>
        <p:nvSpPr>
          <p:cNvPr id="1775" name="Google Shape;1775;g6c6c87539d_0_2088"/>
          <p:cNvSpPr/>
          <p:nvPr/>
        </p:nvSpPr>
        <p:spPr>
          <a:xfrm>
            <a:off x="705616" y="5019584"/>
            <a:ext cx="5832600" cy="369300"/>
          </a:xfrm>
          <a:prstGeom prst="rect">
            <a:avLst/>
          </a:prstGeom>
          <a:blipFill rotWithShape="1">
            <a:blip r:embed="rId5">
              <a:alphaModFix/>
            </a:blip>
            <a:stretch>
              <a:fillRect b="-1310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76" name="Google Shape;1776;g6c6c87539d_0_2088"/>
          <p:cNvSpPr/>
          <p:nvPr/>
        </p:nvSpPr>
        <p:spPr>
          <a:xfrm>
            <a:off x="733075" y="5416414"/>
            <a:ext cx="2602800" cy="8664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777" name="Google Shape;1777;g6c6c87539d_0_2088"/>
          <p:cNvGrpSpPr/>
          <p:nvPr/>
        </p:nvGrpSpPr>
        <p:grpSpPr>
          <a:xfrm>
            <a:off x="2524441" y="1572502"/>
            <a:ext cx="809400" cy="603498"/>
            <a:chOff x="342193" y="3401502"/>
            <a:chExt cx="809400" cy="603498"/>
          </a:xfrm>
        </p:grpSpPr>
        <p:sp>
          <p:nvSpPr>
            <p:cNvPr id="1778" name="Google Shape;1778;g6c6c87539d_0_2088"/>
            <p:cNvSpPr/>
            <p:nvPr/>
          </p:nvSpPr>
          <p:spPr>
            <a:xfrm>
              <a:off x="395536" y="3429000"/>
              <a:ext cx="648000" cy="5760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9" name="Google Shape;1779;g6c6c87539d_0_2088"/>
            <p:cNvSpPr/>
            <p:nvPr/>
          </p:nvSpPr>
          <p:spPr>
            <a:xfrm>
              <a:off x="342193" y="3401502"/>
              <a:ext cx="809400" cy="5847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780" name="Google Shape;1780;g6c6c87539d_0_2088"/>
          <p:cNvGrpSpPr/>
          <p:nvPr/>
        </p:nvGrpSpPr>
        <p:grpSpPr>
          <a:xfrm>
            <a:off x="3901305" y="1572152"/>
            <a:ext cx="809400" cy="603498"/>
            <a:chOff x="342193" y="3401502"/>
            <a:chExt cx="809400" cy="603498"/>
          </a:xfrm>
        </p:grpSpPr>
        <p:sp>
          <p:nvSpPr>
            <p:cNvPr id="1781" name="Google Shape;1781;g6c6c87539d_0_2088"/>
            <p:cNvSpPr/>
            <p:nvPr/>
          </p:nvSpPr>
          <p:spPr>
            <a:xfrm>
              <a:off x="395536" y="3429000"/>
              <a:ext cx="648000" cy="5760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2" name="Google Shape;1782;g6c6c87539d_0_2088"/>
            <p:cNvSpPr/>
            <p:nvPr/>
          </p:nvSpPr>
          <p:spPr>
            <a:xfrm>
              <a:off x="342193" y="3401502"/>
              <a:ext cx="809400" cy="5847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783" name="Google Shape;1783;g6c6c87539d_0_2088"/>
          <p:cNvGrpSpPr/>
          <p:nvPr/>
        </p:nvGrpSpPr>
        <p:grpSpPr>
          <a:xfrm>
            <a:off x="6230676" y="1572152"/>
            <a:ext cx="819000" cy="603498"/>
            <a:chOff x="342193" y="3401502"/>
            <a:chExt cx="819000" cy="603498"/>
          </a:xfrm>
        </p:grpSpPr>
        <p:sp>
          <p:nvSpPr>
            <p:cNvPr id="1784" name="Google Shape;1784;g6c6c87539d_0_2088"/>
            <p:cNvSpPr/>
            <p:nvPr/>
          </p:nvSpPr>
          <p:spPr>
            <a:xfrm>
              <a:off x="395536" y="3429000"/>
              <a:ext cx="648000" cy="5760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5" name="Google Shape;1785;g6c6c87539d_0_2088"/>
            <p:cNvSpPr/>
            <p:nvPr/>
          </p:nvSpPr>
          <p:spPr>
            <a:xfrm>
              <a:off x="342193" y="3401502"/>
              <a:ext cx="819000" cy="5847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786" name="Google Shape;1786;g6c6c87539d_0_2088"/>
          <p:cNvGrpSpPr/>
          <p:nvPr/>
        </p:nvGrpSpPr>
        <p:grpSpPr>
          <a:xfrm>
            <a:off x="7751948" y="1572152"/>
            <a:ext cx="648000" cy="603498"/>
            <a:chOff x="395536" y="3401502"/>
            <a:chExt cx="648000" cy="603498"/>
          </a:xfrm>
        </p:grpSpPr>
        <p:sp>
          <p:nvSpPr>
            <p:cNvPr id="1787" name="Google Shape;1787;g6c6c87539d_0_2088"/>
            <p:cNvSpPr/>
            <p:nvPr/>
          </p:nvSpPr>
          <p:spPr>
            <a:xfrm>
              <a:off x="395536" y="3429000"/>
              <a:ext cx="648000" cy="5760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8" name="Google Shape;1788;g6c6c87539d_0_2088"/>
            <p:cNvSpPr/>
            <p:nvPr/>
          </p:nvSpPr>
          <p:spPr>
            <a:xfrm>
              <a:off x="453217" y="3401502"/>
              <a:ext cx="532800" cy="5847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sp>
        <p:nvSpPr>
          <p:cNvPr id="1789" name="Google Shape;1789;g6c6c87539d_0_2088"/>
          <p:cNvSpPr/>
          <p:nvPr/>
        </p:nvSpPr>
        <p:spPr>
          <a:xfrm>
            <a:off x="6985434" y="1723746"/>
            <a:ext cx="758100" cy="327900"/>
          </a:xfrm>
          <a:prstGeom prst="rightArrow">
            <a:avLst>
              <a:gd fmla="val 50000" name="adj1"/>
              <a:gd fmla="val 50000" name="adj2"/>
            </a:avLst>
          </a:prstGeom>
          <a:gradFill>
            <a:gsLst>
              <a:gs pos="0">
                <a:srgbClr val="D13F3B"/>
              </a:gs>
              <a:gs pos="100000">
                <a:srgbClr val="FF9995"/>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0" name="Google Shape;1790;g6c6c87539d_0_2088"/>
          <p:cNvSpPr/>
          <p:nvPr/>
        </p:nvSpPr>
        <p:spPr>
          <a:xfrm flipH="1" rot="-5400000">
            <a:off x="4306482" y="2911802"/>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1" name="Google Shape;1791;g6c6c87539d_0_2088"/>
          <p:cNvSpPr/>
          <p:nvPr/>
        </p:nvSpPr>
        <p:spPr>
          <a:xfrm flipH="1" rot="-5400000">
            <a:off x="6626278" y="2898426"/>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2" name="Google Shape;1792;g6c6c87539d_0_2088"/>
          <p:cNvSpPr/>
          <p:nvPr/>
        </p:nvSpPr>
        <p:spPr>
          <a:xfrm flipH="1" rot="-5400000">
            <a:off x="2929618" y="2940377"/>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3" name="Google Shape;1793;g6c6c87539d_0_2088"/>
          <p:cNvSpPr/>
          <p:nvPr/>
        </p:nvSpPr>
        <p:spPr>
          <a:xfrm flipH="1">
            <a:off x="7153250" y="3460152"/>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4" name="Google Shape;1794;g6c6c87539d_0_2088"/>
          <p:cNvSpPr/>
          <p:nvPr/>
        </p:nvSpPr>
        <p:spPr>
          <a:xfrm flipH="1">
            <a:off x="4859914" y="3344030"/>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5" name="Google Shape;1795;g6c6c87539d_0_2088"/>
          <p:cNvSpPr/>
          <p:nvPr/>
        </p:nvSpPr>
        <p:spPr>
          <a:xfrm flipH="1">
            <a:off x="3333584" y="3297655"/>
            <a:ext cx="422400" cy="169800"/>
          </a:xfrm>
          <a:prstGeom prst="rightArrow">
            <a:avLst>
              <a:gd fmla="val 50000" name="adj1"/>
              <a:gd fmla="val 50000" name="adj2"/>
            </a:avLst>
          </a:prstGeom>
          <a:gradFill>
            <a:gsLst>
              <a:gs pos="0">
                <a:srgbClr val="002060"/>
              </a:gs>
              <a:gs pos="100000">
                <a:srgbClr val="002060"/>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g6c6c87539d_0_2116"/>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Arquitecturas de RNN</a:t>
            </a:r>
            <a:br>
              <a:rPr b="1" lang="es-CO" sz="3600" cap="small">
                <a:solidFill>
                  <a:srgbClr val="A61C00"/>
                </a:solidFill>
                <a:latin typeface="Calibri"/>
                <a:ea typeface="Calibri"/>
                <a:cs typeface="Calibri"/>
                <a:sym typeface="Calibri"/>
              </a:rPr>
            </a:br>
            <a:endParaRPr b="1" sz="4680">
              <a:solidFill>
                <a:srgbClr val="002060"/>
              </a:solidFill>
            </a:endParaRPr>
          </a:p>
        </p:txBody>
      </p:sp>
      <p:sp>
        <p:nvSpPr>
          <p:cNvPr id="1802" name="Google Shape;1802;g6c6c87539d_0_2116"/>
          <p:cNvSpPr/>
          <p:nvPr/>
        </p:nvSpPr>
        <p:spPr>
          <a:xfrm>
            <a:off x="456692" y="4747419"/>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http://karpathy.github.io/2015/05/21/rnn-effectiveness/</a:t>
            </a:r>
            <a:endParaRPr b="0" i="0" sz="1100" u="none" cap="none" strike="noStrike">
              <a:solidFill>
                <a:schemeClr val="dk1"/>
              </a:solidFill>
              <a:latin typeface="Calibri"/>
              <a:ea typeface="Calibri"/>
              <a:cs typeface="Calibri"/>
              <a:sym typeface="Calibri"/>
            </a:endParaRPr>
          </a:p>
        </p:txBody>
      </p:sp>
      <p:pic>
        <p:nvPicPr>
          <p:cNvPr descr="http://karpathy.github.io/assets/rnn/diags.jpeg" id="1803" name="Google Shape;1803;g6c6c87539d_0_2116"/>
          <p:cNvPicPr preferRelativeResize="0"/>
          <p:nvPr/>
        </p:nvPicPr>
        <p:blipFill rotWithShape="1">
          <a:blip r:embed="rId3">
            <a:alphaModFix/>
          </a:blip>
          <a:srcRect b="0" l="0" r="0" t="0"/>
          <a:stretch/>
        </p:blipFill>
        <p:spPr>
          <a:xfrm>
            <a:off x="493997" y="2110580"/>
            <a:ext cx="8423847" cy="263683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sp>
        <p:nvSpPr>
          <p:cNvPr id="1809" name="Google Shape;1809;g6c6c87539d_0_2123"/>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Arquitecturas de RNN</a:t>
            </a:r>
            <a:br>
              <a:rPr b="1" lang="es-CO" sz="3600" cap="small">
                <a:solidFill>
                  <a:srgbClr val="A61C00"/>
                </a:solidFill>
                <a:latin typeface="Calibri"/>
                <a:ea typeface="Calibri"/>
                <a:cs typeface="Calibri"/>
                <a:sym typeface="Calibri"/>
              </a:rPr>
            </a:br>
            <a:endParaRPr b="1" sz="4680">
              <a:solidFill>
                <a:srgbClr val="002060"/>
              </a:solidFill>
            </a:endParaRPr>
          </a:p>
        </p:txBody>
      </p:sp>
      <p:sp>
        <p:nvSpPr>
          <p:cNvPr id="1810" name="Google Shape;1810;g6c6c87539d_0_2123"/>
          <p:cNvSpPr/>
          <p:nvPr/>
        </p:nvSpPr>
        <p:spPr>
          <a:xfrm>
            <a:off x="179512" y="6093882"/>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http://karpathy.github.io/2015/05/21/rnn-effectiveness/</a:t>
            </a:r>
            <a:endParaRPr b="0" i="0" sz="1100" u="none" cap="none" strike="noStrike">
              <a:solidFill>
                <a:schemeClr val="dk1"/>
              </a:solidFill>
              <a:latin typeface="Calibri"/>
              <a:ea typeface="Calibri"/>
              <a:cs typeface="Calibri"/>
              <a:sym typeface="Calibri"/>
            </a:endParaRPr>
          </a:p>
        </p:txBody>
      </p:sp>
      <p:grpSp>
        <p:nvGrpSpPr>
          <p:cNvPr id="1811" name="Google Shape;1811;g6c6c87539d_0_2123"/>
          <p:cNvGrpSpPr/>
          <p:nvPr/>
        </p:nvGrpSpPr>
        <p:grpSpPr>
          <a:xfrm>
            <a:off x="2627784" y="1484784"/>
            <a:ext cx="4468819" cy="4241256"/>
            <a:chOff x="3059832" y="1684907"/>
            <a:chExt cx="4468819" cy="4241256"/>
          </a:xfrm>
        </p:grpSpPr>
        <p:pic>
          <p:nvPicPr>
            <p:cNvPr id="1812" name="Google Shape;1812;g6c6c87539d_0_2123"/>
            <p:cNvPicPr preferRelativeResize="0"/>
            <p:nvPr/>
          </p:nvPicPr>
          <p:blipFill rotWithShape="1">
            <a:blip r:embed="rId3">
              <a:alphaModFix/>
            </a:blip>
            <a:srcRect b="0" l="0" r="0" t="0"/>
            <a:stretch/>
          </p:blipFill>
          <p:spPr>
            <a:xfrm>
              <a:off x="3059832" y="1684907"/>
              <a:ext cx="3384203" cy="3924095"/>
            </a:xfrm>
            <a:prstGeom prst="rect">
              <a:avLst/>
            </a:prstGeom>
            <a:noFill/>
            <a:ln>
              <a:noFill/>
            </a:ln>
          </p:spPr>
        </p:pic>
        <p:sp>
          <p:nvSpPr>
            <p:cNvPr id="1813" name="Google Shape;1813;g6c6c87539d_0_2123"/>
            <p:cNvSpPr/>
            <p:nvPr/>
          </p:nvSpPr>
          <p:spPr>
            <a:xfrm>
              <a:off x="3059832" y="4365104"/>
              <a:ext cx="2376300" cy="1152000"/>
            </a:xfrm>
            <a:prstGeom prst="roundRect">
              <a:avLst>
                <a:gd fmla="val 16667" name="adj"/>
              </a:avLst>
            </a:prstGeom>
            <a:solidFill>
              <a:srgbClr val="E36C09">
                <a:alpha val="37647"/>
              </a:srgb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4" name="Google Shape;1814;g6c6c87539d_0_2123"/>
            <p:cNvSpPr/>
            <p:nvPr/>
          </p:nvSpPr>
          <p:spPr>
            <a:xfrm>
              <a:off x="4067771" y="2233379"/>
              <a:ext cx="2376300" cy="1065900"/>
            </a:xfrm>
            <a:prstGeom prst="roundRect">
              <a:avLst>
                <a:gd fmla="val 16667" name="adj"/>
              </a:avLst>
            </a:prstGeom>
            <a:solidFill>
              <a:schemeClr val="dk2">
                <a:alpha val="37647"/>
              </a:schemeClr>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5" name="Google Shape;1815;g6c6c87539d_0_2123"/>
            <p:cNvSpPr txBox="1"/>
            <p:nvPr/>
          </p:nvSpPr>
          <p:spPr>
            <a:xfrm>
              <a:off x="3737272" y="5525963"/>
              <a:ext cx="1050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rgbClr val="E36C09"/>
                  </a:solidFill>
                  <a:latin typeface="Calibri"/>
                  <a:ea typeface="Calibri"/>
                  <a:cs typeface="Calibri"/>
                  <a:sym typeface="Calibri"/>
                </a:rPr>
                <a:t>Encoder</a:t>
              </a:r>
              <a:endParaRPr b="1" i="0" sz="2000" u="none" cap="none" strike="noStrike">
                <a:solidFill>
                  <a:srgbClr val="E36C09"/>
                </a:solidFill>
                <a:latin typeface="Calibri"/>
                <a:ea typeface="Calibri"/>
                <a:cs typeface="Calibri"/>
                <a:sym typeface="Calibri"/>
              </a:endParaRPr>
            </a:p>
          </p:txBody>
        </p:sp>
        <p:sp>
          <p:nvSpPr>
            <p:cNvPr id="1816" name="Google Shape;1816;g6c6c87539d_0_2123"/>
            <p:cNvSpPr txBox="1"/>
            <p:nvPr/>
          </p:nvSpPr>
          <p:spPr>
            <a:xfrm>
              <a:off x="6449251" y="2566255"/>
              <a:ext cx="1079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rgbClr val="17365D"/>
                  </a:solidFill>
                  <a:latin typeface="Calibri"/>
                  <a:ea typeface="Calibri"/>
                  <a:cs typeface="Calibri"/>
                  <a:sym typeface="Calibri"/>
                </a:rPr>
                <a:t>Decoder</a:t>
              </a:r>
              <a:endParaRPr b="1" i="0" sz="2000" u="none" cap="none" strike="noStrike">
                <a:solidFill>
                  <a:srgbClr val="17365D"/>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g6c6c87539d_0_2135"/>
          <p:cNvSpPr txBox="1"/>
          <p:nvPr>
            <p:ph type="title"/>
          </p:nvPr>
        </p:nvSpPr>
        <p:spPr>
          <a:xfrm>
            <a:off x="909484" y="258038"/>
            <a:ext cx="75789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Desvanecimiento del Gradiente</a:t>
            </a:r>
            <a:endParaRPr b="1" sz="4680">
              <a:solidFill>
                <a:srgbClr val="002060"/>
              </a:solidFill>
            </a:endParaRPr>
          </a:p>
        </p:txBody>
      </p:sp>
      <p:sp>
        <p:nvSpPr>
          <p:cNvPr id="1823" name="Google Shape;1823;g6c6c87539d_0_2135"/>
          <p:cNvSpPr/>
          <p:nvPr/>
        </p:nvSpPr>
        <p:spPr>
          <a:xfrm>
            <a:off x="503548" y="5197996"/>
            <a:ext cx="8208900" cy="12603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1" i="0" lang="es-CO" sz="2400" u="none" cap="none" strike="noStrike">
                <a:solidFill>
                  <a:srgbClr val="FF0000"/>
                </a:solidFill>
                <a:latin typeface="Calibri"/>
                <a:ea typeface="Calibri"/>
                <a:cs typeface="Calibri"/>
                <a:sym typeface="Calibri"/>
              </a:rPr>
              <a:t>“</a:t>
            </a:r>
            <a:r>
              <a:rPr b="1" i="0" lang="es-CO" sz="2400" u="sng" cap="none" strike="noStrike">
                <a:solidFill>
                  <a:srgbClr val="FF0000"/>
                </a:solidFill>
                <a:latin typeface="Calibri"/>
                <a:ea typeface="Calibri"/>
                <a:cs typeface="Calibri"/>
                <a:sym typeface="Calibri"/>
              </a:rPr>
              <a:t>El</a:t>
            </a:r>
            <a:r>
              <a:rPr b="1" i="0" lang="es-CO" sz="2400" u="none" cap="none" strike="noStrike">
                <a:solidFill>
                  <a:srgbClr val="FF0000"/>
                </a:solidFill>
                <a:latin typeface="Calibri"/>
                <a:ea typeface="Calibri"/>
                <a:cs typeface="Calibri"/>
                <a:sym typeface="Calibri"/>
              </a:rPr>
              <a:t> niño estuvo en el parque toda la mañana. A las 10am llegaron unos compañeros del colegio y </a:t>
            </a:r>
            <a:r>
              <a:rPr b="1" i="0" lang="es-CO" sz="2400" u="sng" cap="none" strike="noStrike">
                <a:solidFill>
                  <a:srgbClr val="FF0000"/>
                </a:solidFill>
                <a:latin typeface="Calibri"/>
                <a:ea typeface="Calibri"/>
                <a:cs typeface="Calibri"/>
                <a:sym typeface="Calibri"/>
              </a:rPr>
              <a:t>lo</a:t>
            </a:r>
            <a:r>
              <a:rPr b="1" i="0" lang="es-CO" sz="2400" u="none" cap="none" strike="noStrike">
                <a:solidFill>
                  <a:srgbClr val="FF0000"/>
                </a:solidFill>
                <a:latin typeface="Calibri"/>
                <a:ea typeface="Calibri"/>
                <a:cs typeface="Calibri"/>
                <a:sym typeface="Calibri"/>
              </a:rPr>
              <a:t> invitaron a un helado.” </a:t>
            </a:r>
            <a:endParaRPr b="0" i="0" sz="1400" u="none" cap="none" strike="noStrike">
              <a:solidFill>
                <a:srgbClr val="000000"/>
              </a:solidFill>
              <a:latin typeface="Arial"/>
              <a:ea typeface="Arial"/>
              <a:cs typeface="Arial"/>
              <a:sym typeface="Arial"/>
            </a:endParaRPr>
          </a:p>
        </p:txBody>
      </p:sp>
      <p:sp>
        <p:nvSpPr>
          <p:cNvPr id="1824" name="Google Shape;1824;g6c6c87539d_0_2135"/>
          <p:cNvSpPr/>
          <p:nvPr/>
        </p:nvSpPr>
        <p:spPr>
          <a:xfrm>
            <a:off x="503548" y="1388437"/>
            <a:ext cx="84249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En redes neuronales tan profundas o con secuencias temporales largas, las primeras capas de la red neuronal son las </a:t>
            </a:r>
            <a:r>
              <a:rPr b="1" i="0" lang="es-CO" sz="2400" u="none" cap="none" strike="noStrike">
                <a:solidFill>
                  <a:srgbClr val="FF0000"/>
                </a:solidFill>
                <a:latin typeface="Calibri"/>
                <a:ea typeface="Calibri"/>
                <a:cs typeface="Calibri"/>
                <a:sym typeface="Calibri"/>
              </a:rPr>
              <a:t>más lentas y difíciles de entrenar. </a:t>
            </a:r>
            <a:endParaRPr b="0" i="0" sz="1400" u="none" cap="none" strike="noStrike">
              <a:solidFill>
                <a:srgbClr val="000000"/>
              </a:solidFill>
              <a:latin typeface="Arial"/>
              <a:ea typeface="Arial"/>
              <a:cs typeface="Arial"/>
              <a:sym typeface="Arial"/>
            </a:endParaRPr>
          </a:p>
        </p:txBody>
      </p:sp>
      <p:pic>
        <p:nvPicPr>
          <p:cNvPr descr="Problema del desvanecimiento del gradiente (vanishing gradient problem) en redes neuronales recurrentes" id="1825" name="Google Shape;1825;g6c6c87539d_0_2135"/>
          <p:cNvPicPr preferRelativeResize="0"/>
          <p:nvPr/>
        </p:nvPicPr>
        <p:blipFill rotWithShape="1">
          <a:blip r:embed="rId3">
            <a:alphaModFix/>
          </a:blip>
          <a:srcRect b="0" l="0" r="0" t="0"/>
          <a:stretch/>
        </p:blipFill>
        <p:spPr>
          <a:xfrm>
            <a:off x="2051720" y="2492896"/>
            <a:ext cx="4914900" cy="270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g6c6c87539d_0_84"/>
          <p:cNvPicPr preferRelativeResize="0"/>
          <p:nvPr/>
        </p:nvPicPr>
        <p:blipFill rotWithShape="1">
          <a:blip r:embed="rId3">
            <a:alphaModFix/>
          </a:blip>
          <a:srcRect b="0" l="0" r="0" t="0"/>
          <a:stretch/>
        </p:blipFill>
        <p:spPr>
          <a:xfrm>
            <a:off x="1442513" y="1496200"/>
            <a:ext cx="6258975" cy="3413362"/>
          </a:xfrm>
          <a:prstGeom prst="rect">
            <a:avLst/>
          </a:prstGeom>
          <a:noFill/>
          <a:ln>
            <a:noFill/>
          </a:ln>
        </p:spPr>
      </p:pic>
      <p:sp>
        <p:nvSpPr>
          <p:cNvPr id="368" name="Google Shape;368;g6c6c87539d_0_84"/>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69" name="Google Shape;369;g6c6c87539d_0_84"/>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Google Shape;1831;g6c6c87539d_0_2143"/>
          <p:cNvSpPr txBox="1"/>
          <p:nvPr>
            <p:ph type="title"/>
          </p:nvPr>
        </p:nvSpPr>
        <p:spPr>
          <a:xfrm>
            <a:off x="1248516" y="350672"/>
            <a:ext cx="66471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GRU (Gated Recurrent Unit)</a:t>
            </a:r>
            <a:endParaRPr b="1" sz="4680">
              <a:solidFill>
                <a:srgbClr val="002060"/>
              </a:solidFill>
            </a:endParaRPr>
          </a:p>
        </p:txBody>
      </p:sp>
      <p:sp>
        <p:nvSpPr>
          <p:cNvPr id="1832" name="Google Shape;1832;g6c6c87539d_0_2143"/>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https://medium.com/@saurabh.rathor092/simple-rnn-vs-gru-vs-lstm-difference-lies-in-more-flexible-control-5f33e07b1e57</a:t>
            </a:r>
            <a:endParaRPr b="0" i="0" sz="1100" u="none" cap="none" strike="noStrike">
              <a:solidFill>
                <a:schemeClr val="dk1"/>
              </a:solidFill>
              <a:latin typeface="Calibri"/>
              <a:ea typeface="Calibri"/>
              <a:cs typeface="Calibri"/>
              <a:sym typeface="Calibri"/>
            </a:endParaRPr>
          </a:p>
        </p:txBody>
      </p:sp>
      <p:sp>
        <p:nvSpPr>
          <p:cNvPr id="1833" name="Google Shape;1833;g6c6c87539d_0_2143"/>
          <p:cNvSpPr/>
          <p:nvPr/>
        </p:nvSpPr>
        <p:spPr>
          <a:xfrm>
            <a:off x="476188" y="1536204"/>
            <a:ext cx="8191500" cy="12603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Son una versión mejorada de las redes neuronales recurrentes tradicionales RNN. Permiten resolver el problema del desvanecimiento del gradiente de las RNN.</a:t>
            </a:r>
            <a:endParaRPr b="0" i="0" sz="1400" u="none" cap="none" strike="noStrike">
              <a:solidFill>
                <a:srgbClr val="000000"/>
              </a:solidFill>
              <a:latin typeface="Arial"/>
              <a:ea typeface="Arial"/>
              <a:cs typeface="Arial"/>
              <a:sym typeface="Arial"/>
            </a:endParaRPr>
          </a:p>
        </p:txBody>
      </p:sp>
      <p:pic>
        <p:nvPicPr>
          <p:cNvPr descr="Image result for gru cells" id="1834" name="Google Shape;1834;g6c6c87539d_0_2143"/>
          <p:cNvPicPr preferRelativeResize="0"/>
          <p:nvPr/>
        </p:nvPicPr>
        <p:blipFill rotWithShape="1">
          <a:blip r:embed="rId3">
            <a:alphaModFix/>
          </a:blip>
          <a:srcRect b="0" l="0" r="0" t="0"/>
          <a:stretch/>
        </p:blipFill>
        <p:spPr>
          <a:xfrm>
            <a:off x="2195736" y="2780153"/>
            <a:ext cx="4341412" cy="306968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g6c6c87539d_0_2151"/>
          <p:cNvSpPr txBox="1"/>
          <p:nvPr>
            <p:ph type="title"/>
          </p:nvPr>
        </p:nvSpPr>
        <p:spPr>
          <a:xfrm>
            <a:off x="1187624" y="249903"/>
            <a:ext cx="6647100" cy="91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GRU (Gated Recurrent Unit)</a:t>
            </a:r>
            <a:endParaRPr b="1" sz="3600" cap="small">
              <a:solidFill>
                <a:srgbClr val="A61C00"/>
              </a:solidFill>
              <a:latin typeface="Calibri"/>
              <a:ea typeface="Calibri"/>
              <a:cs typeface="Calibri"/>
              <a:sym typeface="Calibri"/>
            </a:endParaRPr>
          </a:p>
        </p:txBody>
      </p:sp>
      <p:sp>
        <p:nvSpPr>
          <p:cNvPr id="1841" name="Google Shape;1841;g6c6c87539d_0_2151"/>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https://medium.com/@saurabh.rathor092/simple-rnn-vs-gru-vs-lstm-difference-lies-in-more-flexible-control-5f33e07b1e57</a:t>
            </a:r>
            <a:endParaRPr b="0" i="0" sz="1100" u="none" cap="none" strike="noStrike">
              <a:solidFill>
                <a:schemeClr val="dk1"/>
              </a:solidFill>
              <a:latin typeface="Calibri"/>
              <a:ea typeface="Calibri"/>
              <a:cs typeface="Calibri"/>
              <a:sym typeface="Calibri"/>
            </a:endParaRPr>
          </a:p>
        </p:txBody>
      </p:sp>
      <p:sp>
        <p:nvSpPr>
          <p:cNvPr id="1842" name="Google Shape;1842;g6c6c87539d_0_2151"/>
          <p:cNvSpPr/>
          <p:nvPr/>
        </p:nvSpPr>
        <p:spPr>
          <a:xfrm>
            <a:off x="229288" y="1260905"/>
            <a:ext cx="8685300" cy="1569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Update Gate: </a:t>
            </a:r>
            <a:r>
              <a:rPr b="0" i="0" lang="es-CO" sz="2400" u="none" cap="none" strike="noStrike">
                <a:solidFill>
                  <a:schemeClr val="dk1"/>
                </a:solidFill>
                <a:latin typeface="Calibri"/>
                <a:ea typeface="Calibri"/>
                <a:cs typeface="Calibri"/>
                <a:sym typeface="Calibri"/>
              </a:rPr>
              <a:t>Ayuda a determinar cuánto de la información pasada, necesita ser llevada al futuro. De manera general, esta compuerta decide si copiar toda la información del pasado, lo cual elimina el problema de desvanecimiento del gradiente.</a:t>
            </a:r>
            <a:endParaRPr b="0" i="0" sz="1400" u="none" cap="none" strike="noStrike">
              <a:solidFill>
                <a:srgbClr val="000000"/>
              </a:solidFill>
              <a:latin typeface="Arial"/>
              <a:ea typeface="Arial"/>
              <a:cs typeface="Arial"/>
              <a:sym typeface="Arial"/>
            </a:endParaRPr>
          </a:p>
        </p:txBody>
      </p:sp>
      <p:pic>
        <p:nvPicPr>
          <p:cNvPr id="1843" name="Google Shape;1843;g6c6c87539d_0_2151"/>
          <p:cNvPicPr preferRelativeResize="0"/>
          <p:nvPr/>
        </p:nvPicPr>
        <p:blipFill rotWithShape="1">
          <a:blip r:embed="rId3">
            <a:alphaModFix/>
          </a:blip>
          <a:srcRect b="0" l="0" r="0" t="0"/>
          <a:stretch/>
        </p:blipFill>
        <p:spPr>
          <a:xfrm>
            <a:off x="4510725" y="4196776"/>
            <a:ext cx="3181350" cy="466725"/>
          </a:xfrm>
          <a:prstGeom prst="rect">
            <a:avLst/>
          </a:prstGeom>
          <a:noFill/>
          <a:ln>
            <a:noFill/>
          </a:ln>
        </p:spPr>
      </p:pic>
      <p:pic>
        <p:nvPicPr>
          <p:cNvPr id="1844" name="Google Shape;1844;g6c6c87539d_0_2151"/>
          <p:cNvPicPr preferRelativeResize="0"/>
          <p:nvPr/>
        </p:nvPicPr>
        <p:blipFill rotWithShape="1">
          <a:blip r:embed="rId4">
            <a:alphaModFix/>
          </a:blip>
          <a:srcRect b="0" l="0" r="0" t="0"/>
          <a:stretch/>
        </p:blipFill>
        <p:spPr>
          <a:xfrm>
            <a:off x="340888" y="3154579"/>
            <a:ext cx="3748286" cy="2988611"/>
          </a:xfrm>
          <a:prstGeom prst="rect">
            <a:avLst/>
          </a:prstGeom>
          <a:noFill/>
          <a:ln>
            <a:noFill/>
          </a:ln>
        </p:spPr>
      </p:pic>
      <p:sp>
        <p:nvSpPr>
          <p:cNvPr id="1845" name="Google Shape;1845;g6c6c87539d_0_2151"/>
          <p:cNvSpPr/>
          <p:nvPr/>
        </p:nvSpPr>
        <p:spPr>
          <a:xfrm>
            <a:off x="82640" y="3342414"/>
            <a:ext cx="86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Pasado</a:t>
            </a:r>
            <a:endParaRPr b="0" i="0" sz="1400" u="none" cap="none" strike="noStrike">
              <a:solidFill>
                <a:srgbClr val="000000"/>
              </a:solidFill>
              <a:latin typeface="Arial"/>
              <a:ea typeface="Arial"/>
              <a:cs typeface="Arial"/>
              <a:sym typeface="Arial"/>
            </a:endParaRPr>
          </a:p>
        </p:txBody>
      </p:sp>
      <p:sp>
        <p:nvSpPr>
          <p:cNvPr id="1846" name="Google Shape;1846;g6c6c87539d_0_2151"/>
          <p:cNvSpPr/>
          <p:nvPr/>
        </p:nvSpPr>
        <p:spPr>
          <a:xfrm>
            <a:off x="3766039" y="3355060"/>
            <a:ext cx="819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Futuro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g6c6c87539d_0_2162"/>
          <p:cNvSpPr txBox="1"/>
          <p:nvPr>
            <p:ph type="title"/>
          </p:nvPr>
        </p:nvSpPr>
        <p:spPr>
          <a:xfrm>
            <a:off x="1187624" y="249903"/>
            <a:ext cx="6647100" cy="91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GRU (Gated Recurrent Unit)</a:t>
            </a:r>
            <a:endParaRPr b="1" sz="3600" cap="small">
              <a:solidFill>
                <a:srgbClr val="A61C00"/>
              </a:solidFill>
              <a:latin typeface="Calibri"/>
              <a:ea typeface="Calibri"/>
              <a:cs typeface="Calibri"/>
              <a:sym typeface="Calibri"/>
            </a:endParaRPr>
          </a:p>
        </p:txBody>
      </p:sp>
      <p:sp>
        <p:nvSpPr>
          <p:cNvPr id="1853" name="Google Shape;1853;g6c6c87539d_0_2162"/>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https://medium.com/@saurabh.rathor092/simple-rnn-vs-gru-vs-lstm-difference-lies-in-more-flexible-control-5f33e07b1e57</a:t>
            </a:r>
            <a:endParaRPr b="0" i="0" sz="1100" u="none" cap="none" strike="noStrike">
              <a:solidFill>
                <a:schemeClr val="dk1"/>
              </a:solidFill>
              <a:latin typeface="Calibri"/>
              <a:ea typeface="Calibri"/>
              <a:cs typeface="Calibri"/>
              <a:sym typeface="Calibri"/>
            </a:endParaRPr>
          </a:p>
        </p:txBody>
      </p:sp>
      <p:sp>
        <p:nvSpPr>
          <p:cNvPr id="1854" name="Google Shape;1854;g6c6c87539d_0_2162"/>
          <p:cNvSpPr/>
          <p:nvPr/>
        </p:nvSpPr>
        <p:spPr>
          <a:xfrm>
            <a:off x="340491" y="1460895"/>
            <a:ext cx="8685300" cy="1569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Reset gate: </a:t>
            </a:r>
            <a:r>
              <a:rPr b="0" i="0" lang="es-CO" sz="2400" u="none" cap="none" strike="noStrike">
                <a:solidFill>
                  <a:schemeClr val="dk1"/>
                </a:solidFill>
                <a:latin typeface="Calibri"/>
                <a:ea typeface="Calibri"/>
                <a:cs typeface="Calibri"/>
                <a:sym typeface="Calibri"/>
              </a:rPr>
              <a:t>Esta compuerta es usada en el modelo para decidir cuánto de la información pasada debe ser combinada con la información nueva.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855" name="Google Shape;1855;g6c6c87539d_0_2162"/>
          <p:cNvPicPr preferRelativeResize="0"/>
          <p:nvPr/>
        </p:nvPicPr>
        <p:blipFill rotWithShape="1">
          <a:blip r:embed="rId3">
            <a:alphaModFix/>
          </a:blip>
          <a:srcRect b="0" l="0" r="0" t="0"/>
          <a:stretch/>
        </p:blipFill>
        <p:spPr>
          <a:xfrm>
            <a:off x="5436096" y="3644280"/>
            <a:ext cx="3009900" cy="447675"/>
          </a:xfrm>
          <a:prstGeom prst="rect">
            <a:avLst/>
          </a:prstGeom>
          <a:noFill/>
          <a:ln>
            <a:noFill/>
          </a:ln>
        </p:spPr>
      </p:pic>
      <p:pic>
        <p:nvPicPr>
          <p:cNvPr id="1856" name="Google Shape;1856;g6c6c87539d_0_2162"/>
          <p:cNvPicPr preferRelativeResize="0"/>
          <p:nvPr/>
        </p:nvPicPr>
        <p:blipFill rotWithShape="1">
          <a:blip r:embed="rId4">
            <a:alphaModFix/>
          </a:blip>
          <a:srcRect b="0" l="0" r="0" t="0"/>
          <a:stretch/>
        </p:blipFill>
        <p:spPr>
          <a:xfrm>
            <a:off x="725488" y="2860673"/>
            <a:ext cx="4005375" cy="2959002"/>
          </a:xfrm>
          <a:prstGeom prst="rect">
            <a:avLst/>
          </a:prstGeom>
          <a:noFill/>
          <a:ln>
            <a:noFill/>
          </a:ln>
        </p:spPr>
      </p:pic>
      <p:sp>
        <p:nvSpPr>
          <p:cNvPr id="1857" name="Google Shape;1857;g6c6c87539d_0_2162"/>
          <p:cNvSpPr/>
          <p:nvPr/>
        </p:nvSpPr>
        <p:spPr>
          <a:xfrm>
            <a:off x="20255" y="3205008"/>
            <a:ext cx="86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Pasado</a:t>
            </a:r>
            <a:endParaRPr b="0" i="0" sz="1400" u="none" cap="none" strike="noStrike">
              <a:solidFill>
                <a:srgbClr val="000000"/>
              </a:solidFill>
              <a:latin typeface="Arial"/>
              <a:ea typeface="Arial"/>
              <a:cs typeface="Arial"/>
              <a:sym typeface="Arial"/>
            </a:endParaRPr>
          </a:p>
        </p:txBody>
      </p:sp>
      <p:sp>
        <p:nvSpPr>
          <p:cNvPr id="1858" name="Google Shape;1858;g6c6c87539d_0_2162"/>
          <p:cNvSpPr/>
          <p:nvPr/>
        </p:nvSpPr>
        <p:spPr>
          <a:xfrm>
            <a:off x="4320943" y="3244334"/>
            <a:ext cx="819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FF0000"/>
                </a:solidFill>
                <a:latin typeface="Calibri"/>
                <a:ea typeface="Calibri"/>
                <a:cs typeface="Calibri"/>
                <a:sym typeface="Calibri"/>
              </a:rPr>
              <a:t>Futuro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g6c6c87539d_0_2173"/>
          <p:cNvSpPr txBox="1"/>
          <p:nvPr>
            <p:ph type="title"/>
          </p:nvPr>
        </p:nvSpPr>
        <p:spPr>
          <a:xfrm>
            <a:off x="1248516" y="350672"/>
            <a:ext cx="6647100" cy="91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GRU (Gated Recurrent Unit)</a:t>
            </a:r>
            <a:endParaRPr b="1" sz="3600" cap="small">
              <a:solidFill>
                <a:srgbClr val="A61C00"/>
              </a:solidFill>
              <a:latin typeface="Calibri"/>
              <a:ea typeface="Calibri"/>
              <a:cs typeface="Calibri"/>
              <a:sym typeface="Calibri"/>
            </a:endParaRPr>
          </a:p>
        </p:txBody>
      </p:sp>
      <p:sp>
        <p:nvSpPr>
          <p:cNvPr id="1865" name="Google Shape;1865;g6c6c87539d_0_2173"/>
          <p:cNvSpPr/>
          <p:nvPr/>
        </p:nvSpPr>
        <p:spPr>
          <a:xfrm>
            <a:off x="117689" y="6045833"/>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https://medium.com/@saurabh.rathor092/simple-rnn-vs-gru-vs-lstm-difference-lies-in-more-flexible-control-5f33e07b1e57</a:t>
            </a:r>
            <a:endParaRPr b="0" i="0" sz="1100" u="none" cap="none" strike="noStrike">
              <a:solidFill>
                <a:schemeClr val="dk1"/>
              </a:solidFill>
              <a:latin typeface="Calibri"/>
              <a:ea typeface="Calibri"/>
              <a:cs typeface="Calibri"/>
              <a:sym typeface="Calibri"/>
            </a:endParaRPr>
          </a:p>
        </p:txBody>
      </p:sp>
      <p:pic>
        <p:nvPicPr>
          <p:cNvPr descr="Image result for gru cells" id="1866" name="Google Shape;1866;g6c6c87539d_0_2173"/>
          <p:cNvPicPr preferRelativeResize="0"/>
          <p:nvPr/>
        </p:nvPicPr>
        <p:blipFill rotWithShape="1">
          <a:blip r:embed="rId3">
            <a:alphaModFix/>
          </a:blip>
          <a:srcRect b="0" l="0" r="0" t="0"/>
          <a:stretch/>
        </p:blipFill>
        <p:spPr>
          <a:xfrm>
            <a:off x="539552" y="2852936"/>
            <a:ext cx="4341412" cy="3069685"/>
          </a:xfrm>
          <a:prstGeom prst="rect">
            <a:avLst/>
          </a:prstGeom>
          <a:noFill/>
          <a:ln>
            <a:noFill/>
          </a:ln>
        </p:spPr>
      </p:pic>
      <p:pic>
        <p:nvPicPr>
          <p:cNvPr id="1867" name="Google Shape;1867;g6c6c87539d_0_2173"/>
          <p:cNvPicPr preferRelativeResize="0"/>
          <p:nvPr/>
        </p:nvPicPr>
        <p:blipFill rotWithShape="1">
          <a:blip r:embed="rId4">
            <a:alphaModFix/>
          </a:blip>
          <a:srcRect b="0" l="0" r="0" t="0"/>
          <a:stretch/>
        </p:blipFill>
        <p:spPr>
          <a:xfrm>
            <a:off x="4652364" y="3861048"/>
            <a:ext cx="4429125" cy="1771650"/>
          </a:xfrm>
          <a:prstGeom prst="rect">
            <a:avLst/>
          </a:prstGeom>
          <a:noFill/>
          <a:ln>
            <a:noFill/>
          </a:ln>
        </p:spPr>
      </p:pic>
      <p:grpSp>
        <p:nvGrpSpPr>
          <p:cNvPr id="1868" name="Google Shape;1868;g6c6c87539d_0_2173"/>
          <p:cNvGrpSpPr/>
          <p:nvPr/>
        </p:nvGrpSpPr>
        <p:grpSpPr>
          <a:xfrm>
            <a:off x="325239" y="1772816"/>
            <a:ext cx="6985053" cy="1115375"/>
            <a:chOff x="325239" y="1772816"/>
            <a:chExt cx="6985053" cy="1115375"/>
          </a:xfrm>
        </p:grpSpPr>
        <p:pic>
          <p:nvPicPr>
            <p:cNvPr id="1869" name="Google Shape;1869;g6c6c87539d_0_2173"/>
            <p:cNvPicPr preferRelativeResize="0"/>
            <p:nvPr/>
          </p:nvPicPr>
          <p:blipFill rotWithShape="1">
            <a:blip r:embed="rId5">
              <a:alphaModFix/>
            </a:blip>
            <a:srcRect b="0" l="0" r="0" t="0"/>
            <a:stretch/>
          </p:blipFill>
          <p:spPr>
            <a:xfrm>
              <a:off x="325239" y="1772816"/>
              <a:ext cx="428625" cy="409575"/>
            </a:xfrm>
            <a:prstGeom prst="rect">
              <a:avLst/>
            </a:prstGeom>
            <a:noFill/>
            <a:ln>
              <a:noFill/>
            </a:ln>
          </p:spPr>
        </p:pic>
        <p:sp>
          <p:nvSpPr>
            <p:cNvPr id="1870" name="Google Shape;1870;g6c6c87539d_0_2173"/>
            <p:cNvSpPr/>
            <p:nvPr/>
          </p:nvSpPr>
          <p:spPr>
            <a:xfrm>
              <a:off x="899592" y="1772816"/>
              <a:ext cx="6410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Información candidata para reemplazar la pasada.</a:t>
              </a:r>
              <a:endParaRPr b="0" i="0" sz="1400" u="none" cap="none" strike="noStrike">
                <a:solidFill>
                  <a:srgbClr val="000000"/>
                </a:solidFill>
                <a:latin typeface="Arial"/>
                <a:ea typeface="Arial"/>
                <a:cs typeface="Arial"/>
                <a:sym typeface="Arial"/>
              </a:endParaRPr>
            </a:p>
          </p:txBody>
        </p:sp>
        <p:pic>
          <p:nvPicPr>
            <p:cNvPr id="1871" name="Google Shape;1871;g6c6c87539d_0_2173"/>
            <p:cNvPicPr preferRelativeResize="0"/>
            <p:nvPr/>
          </p:nvPicPr>
          <p:blipFill rotWithShape="1">
            <a:blip r:embed="rId6">
              <a:alphaModFix/>
            </a:blip>
            <a:srcRect b="0" l="0" r="0" t="0"/>
            <a:stretch/>
          </p:blipFill>
          <p:spPr>
            <a:xfrm>
              <a:off x="382388" y="2405261"/>
              <a:ext cx="314325" cy="447675"/>
            </a:xfrm>
            <a:prstGeom prst="rect">
              <a:avLst/>
            </a:prstGeom>
            <a:noFill/>
            <a:ln>
              <a:noFill/>
            </a:ln>
          </p:spPr>
        </p:pic>
        <p:sp>
          <p:nvSpPr>
            <p:cNvPr id="1872" name="Google Shape;1872;g6c6c87539d_0_2173"/>
            <p:cNvSpPr/>
            <p:nvPr/>
          </p:nvSpPr>
          <p:spPr>
            <a:xfrm>
              <a:off x="899592" y="2426491"/>
              <a:ext cx="5533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Información Futura o de salida de la celda.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g6c6c87539d_0_2186"/>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LSTM Long-Short Term Memory</a:t>
            </a:r>
            <a:br>
              <a:rPr b="1" lang="es-CO" sz="4680">
                <a:solidFill>
                  <a:srgbClr val="002060"/>
                </a:solidFill>
              </a:rPr>
            </a:br>
            <a:endParaRPr b="1" sz="4680">
              <a:solidFill>
                <a:srgbClr val="002060"/>
              </a:solidFill>
            </a:endParaRPr>
          </a:p>
        </p:txBody>
      </p:sp>
      <p:sp>
        <p:nvSpPr>
          <p:cNvPr id="1879" name="Google Shape;1879;g6c6c87539d_0_2186"/>
          <p:cNvSpPr/>
          <p:nvPr/>
        </p:nvSpPr>
        <p:spPr>
          <a:xfrm>
            <a:off x="212000" y="6112188"/>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http://colah.github.io/posts/2015-08-Understanding-LSTMs/</a:t>
            </a:r>
            <a:endParaRPr b="0" i="0" sz="1100" u="none" cap="none" strike="noStrike">
              <a:solidFill>
                <a:schemeClr val="dk1"/>
              </a:solidFill>
              <a:latin typeface="Calibri"/>
              <a:ea typeface="Calibri"/>
              <a:cs typeface="Calibri"/>
              <a:sym typeface="Calibri"/>
            </a:endParaRPr>
          </a:p>
        </p:txBody>
      </p:sp>
      <p:sp>
        <p:nvSpPr>
          <p:cNvPr id="1880" name="Google Shape;1880;g6c6c87539d_0_2186"/>
          <p:cNvSpPr/>
          <p:nvPr/>
        </p:nvSpPr>
        <p:spPr>
          <a:xfrm>
            <a:off x="628849" y="1844824"/>
            <a:ext cx="7886400" cy="36315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Son una extensión de las redes neuronales recurrentes para aumentar su memoria. De tal manera que puedan aprender desde experiencias con intervalos de tiempo largos. Las LSTM permiten recordar las entradas por un largo periodo de tiempo, ya que tienen la capacidad de administrar el almacenamiento de la información para leer, escribir y borrar información de su memoria. Son una versión más poderosa y más general que las GRU. Están basadas en 3 compuertas, Input, Forget y Outputs.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g6c6c87539d_0_2193"/>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LSTM Long-Short Term Memory</a:t>
            </a:r>
            <a:br>
              <a:rPr b="1" lang="es-CO" sz="4680">
                <a:solidFill>
                  <a:srgbClr val="002060"/>
                </a:solidFill>
              </a:rPr>
            </a:br>
            <a:endParaRPr b="1" sz="4680">
              <a:solidFill>
                <a:srgbClr val="002060"/>
              </a:solidFill>
            </a:endParaRPr>
          </a:p>
        </p:txBody>
      </p:sp>
      <p:sp>
        <p:nvSpPr>
          <p:cNvPr id="1887" name="Google Shape;1887;g6c6c87539d_0_2193"/>
          <p:cNvSpPr/>
          <p:nvPr/>
        </p:nvSpPr>
        <p:spPr>
          <a:xfrm>
            <a:off x="212000" y="6112188"/>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http://colah.github.io/posts/2015-08-Understanding-LSTMs/</a:t>
            </a:r>
            <a:endParaRPr b="0" i="0" sz="1100" u="none" cap="none" strike="noStrike">
              <a:solidFill>
                <a:schemeClr val="dk1"/>
              </a:solidFill>
              <a:latin typeface="Calibri"/>
              <a:ea typeface="Calibri"/>
              <a:cs typeface="Calibri"/>
              <a:sym typeface="Calibri"/>
            </a:endParaRPr>
          </a:p>
        </p:txBody>
      </p:sp>
      <p:sp>
        <p:nvSpPr>
          <p:cNvPr id="1888" name="Google Shape;1888;g6c6c87539d_0_2193"/>
          <p:cNvSpPr/>
          <p:nvPr/>
        </p:nvSpPr>
        <p:spPr>
          <a:xfrm>
            <a:off x="109088" y="1661038"/>
            <a:ext cx="8891100" cy="12624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Forget Gate: </a:t>
            </a:r>
            <a:r>
              <a:rPr b="0" i="0" lang="es-CO" sz="2400" u="none" cap="none" strike="noStrike">
                <a:solidFill>
                  <a:schemeClr val="dk1"/>
                </a:solidFill>
                <a:latin typeface="Calibri"/>
                <a:ea typeface="Calibri"/>
                <a:cs typeface="Calibri"/>
                <a:sym typeface="Calibri"/>
              </a:rPr>
              <a:t>La puerta de forget define cuánto del estado previo se quiere dejar pasar.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800"/>
              <a:buFont typeface="Arial"/>
              <a:buNone/>
            </a:pPr>
            <a:r>
              <a:rPr b="1" i="0" lang="es-CO"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grpSp>
        <p:nvGrpSpPr>
          <p:cNvPr id="1889" name="Google Shape;1889;g6c6c87539d_0_2193"/>
          <p:cNvGrpSpPr/>
          <p:nvPr/>
        </p:nvGrpSpPr>
        <p:grpSpPr>
          <a:xfrm>
            <a:off x="923267" y="3202032"/>
            <a:ext cx="7273210" cy="2884881"/>
            <a:chOff x="-32915" y="3760308"/>
            <a:chExt cx="7809739" cy="3097692"/>
          </a:xfrm>
        </p:grpSpPr>
        <p:pic>
          <p:nvPicPr>
            <p:cNvPr id="1890" name="Google Shape;1890;g6c6c87539d_0_2193"/>
            <p:cNvPicPr preferRelativeResize="0"/>
            <p:nvPr/>
          </p:nvPicPr>
          <p:blipFill rotWithShape="1">
            <a:blip r:embed="rId3">
              <a:alphaModFix/>
            </a:blip>
            <a:srcRect b="0" l="0" r="0" t="0"/>
            <a:stretch/>
          </p:blipFill>
          <p:spPr>
            <a:xfrm>
              <a:off x="1403648" y="3760308"/>
              <a:ext cx="5024884" cy="3097692"/>
            </a:xfrm>
            <a:prstGeom prst="rect">
              <a:avLst/>
            </a:prstGeom>
            <a:noFill/>
            <a:ln>
              <a:noFill/>
            </a:ln>
          </p:spPr>
        </p:pic>
        <p:sp>
          <p:nvSpPr>
            <p:cNvPr id="1891" name="Google Shape;1891;g6c6c87539d_0_2193"/>
            <p:cNvSpPr/>
            <p:nvPr/>
          </p:nvSpPr>
          <p:spPr>
            <a:xfrm>
              <a:off x="-17859" y="4437112"/>
              <a:ext cx="1562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Pasado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892" name="Google Shape;1892;g6c6c87539d_0_2193"/>
            <p:cNvSpPr/>
            <p:nvPr/>
          </p:nvSpPr>
          <p:spPr>
            <a:xfrm>
              <a:off x="6288073" y="4538218"/>
              <a:ext cx="1486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Actual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893" name="Google Shape;1893;g6c6c87539d_0_2193"/>
            <p:cNvSpPr/>
            <p:nvPr/>
          </p:nvSpPr>
          <p:spPr>
            <a:xfrm>
              <a:off x="-32915" y="5631833"/>
              <a:ext cx="148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Pasada</a:t>
              </a:r>
              <a:endParaRPr b="0" i="0" sz="1400" u="none" cap="none" strike="noStrike">
                <a:solidFill>
                  <a:srgbClr val="000000"/>
                </a:solidFill>
                <a:latin typeface="Arial"/>
                <a:ea typeface="Arial"/>
                <a:cs typeface="Arial"/>
                <a:sym typeface="Arial"/>
              </a:endParaRPr>
            </a:p>
          </p:txBody>
        </p:sp>
        <p:sp>
          <p:nvSpPr>
            <p:cNvPr id="1894" name="Google Shape;1894;g6c6c87539d_0_2193"/>
            <p:cNvSpPr/>
            <p:nvPr/>
          </p:nvSpPr>
          <p:spPr>
            <a:xfrm>
              <a:off x="6357824" y="5850583"/>
              <a:ext cx="1419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Actual</a:t>
              </a:r>
              <a:endParaRPr b="0" i="0" sz="1400" u="none" cap="none" strike="noStrike">
                <a:solidFill>
                  <a:srgbClr val="000000"/>
                </a:solidFill>
                <a:latin typeface="Arial"/>
                <a:ea typeface="Arial"/>
                <a:cs typeface="Arial"/>
                <a:sym typeface="Arial"/>
              </a:endParaRPr>
            </a:p>
          </p:txBody>
        </p:sp>
      </p:grpSp>
      <p:pic>
        <p:nvPicPr>
          <p:cNvPr id="1895" name="Google Shape;1895;g6c6c87539d_0_2193"/>
          <p:cNvPicPr preferRelativeResize="0"/>
          <p:nvPr/>
        </p:nvPicPr>
        <p:blipFill rotWithShape="1">
          <a:blip r:embed="rId4">
            <a:alphaModFix/>
          </a:blip>
          <a:srcRect b="0" l="0" r="0" t="0"/>
          <a:stretch/>
        </p:blipFill>
        <p:spPr>
          <a:xfrm>
            <a:off x="2791278" y="2347563"/>
            <a:ext cx="3838575" cy="8286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g6c6c87539d_0_2207"/>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LSTM Long-Short Term Memory</a:t>
            </a:r>
            <a:br>
              <a:rPr b="1" lang="es-CO" sz="3600" cap="small">
                <a:solidFill>
                  <a:srgbClr val="A61C00"/>
                </a:solidFill>
                <a:latin typeface="Calibri"/>
                <a:ea typeface="Calibri"/>
                <a:cs typeface="Calibri"/>
                <a:sym typeface="Calibri"/>
              </a:rPr>
            </a:br>
            <a:endParaRPr b="1" sz="4680">
              <a:solidFill>
                <a:srgbClr val="002060"/>
              </a:solidFill>
            </a:endParaRPr>
          </a:p>
        </p:txBody>
      </p:sp>
      <p:sp>
        <p:nvSpPr>
          <p:cNvPr id="1902" name="Google Shape;1902;g6c6c87539d_0_2207"/>
          <p:cNvSpPr/>
          <p:nvPr/>
        </p:nvSpPr>
        <p:spPr>
          <a:xfrm>
            <a:off x="212000" y="6112188"/>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http://colah.github.io/posts/2015-08-Understanding-LSTMs/</a:t>
            </a:r>
            <a:endParaRPr b="0" i="0" sz="1100" u="none" cap="none" strike="noStrike">
              <a:solidFill>
                <a:schemeClr val="dk1"/>
              </a:solidFill>
              <a:latin typeface="Calibri"/>
              <a:ea typeface="Calibri"/>
              <a:cs typeface="Calibri"/>
              <a:sym typeface="Calibri"/>
            </a:endParaRPr>
          </a:p>
        </p:txBody>
      </p:sp>
      <p:sp>
        <p:nvSpPr>
          <p:cNvPr id="1903" name="Google Shape;1903;g6c6c87539d_0_2207"/>
          <p:cNvSpPr/>
          <p:nvPr/>
        </p:nvSpPr>
        <p:spPr>
          <a:xfrm>
            <a:off x="126377" y="1540725"/>
            <a:ext cx="8891100" cy="1107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Input Gate: </a:t>
            </a:r>
            <a:r>
              <a:rPr b="0" i="0" lang="es-CO" sz="2400" u="none" cap="none" strike="noStrike">
                <a:solidFill>
                  <a:schemeClr val="dk1"/>
                </a:solidFill>
                <a:latin typeface="Calibri"/>
                <a:ea typeface="Calibri"/>
                <a:cs typeface="Calibri"/>
                <a:sym typeface="Calibri"/>
              </a:rPr>
              <a:t>La puerta de entrada define la cantidad de la nueva información que se va a almacenar en la celda.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grpSp>
        <p:nvGrpSpPr>
          <p:cNvPr id="1904" name="Google Shape;1904;g6c6c87539d_0_2207"/>
          <p:cNvGrpSpPr/>
          <p:nvPr/>
        </p:nvGrpSpPr>
        <p:grpSpPr>
          <a:xfrm>
            <a:off x="954312" y="3486396"/>
            <a:ext cx="7200579" cy="2683531"/>
            <a:chOff x="-32915" y="3760308"/>
            <a:chExt cx="7809739" cy="3097692"/>
          </a:xfrm>
        </p:grpSpPr>
        <p:pic>
          <p:nvPicPr>
            <p:cNvPr id="1905" name="Google Shape;1905;g6c6c87539d_0_2207"/>
            <p:cNvPicPr preferRelativeResize="0"/>
            <p:nvPr/>
          </p:nvPicPr>
          <p:blipFill rotWithShape="1">
            <a:blip r:embed="rId3">
              <a:alphaModFix/>
            </a:blip>
            <a:srcRect b="0" l="0" r="0" t="0"/>
            <a:stretch/>
          </p:blipFill>
          <p:spPr>
            <a:xfrm>
              <a:off x="1403648" y="3760308"/>
              <a:ext cx="5024884" cy="3097692"/>
            </a:xfrm>
            <a:prstGeom prst="rect">
              <a:avLst/>
            </a:prstGeom>
            <a:noFill/>
            <a:ln>
              <a:noFill/>
            </a:ln>
          </p:spPr>
        </p:pic>
        <p:sp>
          <p:nvSpPr>
            <p:cNvPr id="1906" name="Google Shape;1906;g6c6c87539d_0_2207"/>
            <p:cNvSpPr/>
            <p:nvPr/>
          </p:nvSpPr>
          <p:spPr>
            <a:xfrm>
              <a:off x="-17859" y="4437112"/>
              <a:ext cx="1562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Pasado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907" name="Google Shape;1907;g6c6c87539d_0_2207"/>
            <p:cNvSpPr/>
            <p:nvPr/>
          </p:nvSpPr>
          <p:spPr>
            <a:xfrm>
              <a:off x="6288073" y="4538218"/>
              <a:ext cx="1486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Actual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908" name="Google Shape;1908;g6c6c87539d_0_2207"/>
            <p:cNvSpPr/>
            <p:nvPr/>
          </p:nvSpPr>
          <p:spPr>
            <a:xfrm>
              <a:off x="-32915" y="5631833"/>
              <a:ext cx="148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Pasada</a:t>
              </a:r>
              <a:endParaRPr b="0" i="0" sz="1400" u="none" cap="none" strike="noStrike">
                <a:solidFill>
                  <a:srgbClr val="000000"/>
                </a:solidFill>
                <a:latin typeface="Arial"/>
                <a:ea typeface="Arial"/>
                <a:cs typeface="Arial"/>
                <a:sym typeface="Arial"/>
              </a:endParaRPr>
            </a:p>
          </p:txBody>
        </p:sp>
        <p:sp>
          <p:nvSpPr>
            <p:cNvPr id="1909" name="Google Shape;1909;g6c6c87539d_0_2207"/>
            <p:cNvSpPr/>
            <p:nvPr/>
          </p:nvSpPr>
          <p:spPr>
            <a:xfrm>
              <a:off x="6357824" y="5850583"/>
              <a:ext cx="1419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Actual</a:t>
              </a:r>
              <a:endParaRPr b="0" i="0" sz="1400" u="none" cap="none" strike="noStrike">
                <a:solidFill>
                  <a:srgbClr val="000000"/>
                </a:solidFill>
                <a:latin typeface="Arial"/>
                <a:ea typeface="Arial"/>
                <a:cs typeface="Arial"/>
                <a:sym typeface="Arial"/>
              </a:endParaRPr>
            </a:p>
          </p:txBody>
        </p:sp>
      </p:grpSp>
      <p:pic>
        <p:nvPicPr>
          <p:cNvPr id="1910" name="Google Shape;1910;g6c6c87539d_0_2207"/>
          <p:cNvPicPr preferRelativeResize="0"/>
          <p:nvPr/>
        </p:nvPicPr>
        <p:blipFill rotWithShape="1">
          <a:blip r:embed="rId4">
            <a:alphaModFix/>
          </a:blip>
          <a:srcRect b="0" l="0" r="0" t="0"/>
          <a:stretch/>
        </p:blipFill>
        <p:spPr>
          <a:xfrm>
            <a:off x="539552" y="2271903"/>
            <a:ext cx="4381500" cy="1228725"/>
          </a:xfrm>
          <a:prstGeom prst="rect">
            <a:avLst/>
          </a:prstGeom>
          <a:noFill/>
          <a:ln>
            <a:noFill/>
          </a:ln>
        </p:spPr>
      </p:pic>
      <p:pic>
        <p:nvPicPr>
          <p:cNvPr id="1911" name="Google Shape;1911;g6c6c87539d_0_2207"/>
          <p:cNvPicPr preferRelativeResize="0"/>
          <p:nvPr/>
        </p:nvPicPr>
        <p:blipFill rotWithShape="1">
          <a:blip r:embed="rId5">
            <a:alphaModFix/>
          </a:blip>
          <a:srcRect b="0" l="0" r="0" t="0"/>
          <a:stretch/>
        </p:blipFill>
        <p:spPr>
          <a:xfrm>
            <a:off x="5156625" y="2409414"/>
            <a:ext cx="3486150" cy="647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6" name="Shape 1916"/>
        <p:cNvGrpSpPr/>
        <p:nvPr/>
      </p:nvGrpSpPr>
      <p:grpSpPr>
        <a:xfrm>
          <a:off x="0" y="0"/>
          <a:ext cx="0" cy="0"/>
          <a:chOff x="0" y="0"/>
          <a:chExt cx="0" cy="0"/>
        </a:xfrm>
      </p:grpSpPr>
      <p:sp>
        <p:nvSpPr>
          <p:cNvPr id="1917" name="Google Shape;1917;g6c6c87539d_0_2222"/>
          <p:cNvSpPr txBox="1"/>
          <p:nvPr>
            <p:ph type="title"/>
          </p:nvPr>
        </p:nvSpPr>
        <p:spPr>
          <a:xfrm>
            <a:off x="923269" y="745812"/>
            <a:ext cx="7574700" cy="91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2060"/>
              </a:buClr>
              <a:buSzPts val="4680"/>
              <a:buFont typeface="Calibri"/>
              <a:buNone/>
            </a:pPr>
            <a:r>
              <a:rPr b="1" lang="es-CO" sz="3600" cap="small">
                <a:solidFill>
                  <a:srgbClr val="A61C00"/>
                </a:solidFill>
                <a:latin typeface="Calibri"/>
                <a:ea typeface="Calibri"/>
                <a:cs typeface="Calibri"/>
                <a:sym typeface="Calibri"/>
              </a:rPr>
              <a:t>LSTM Long-Short Term Memory</a:t>
            </a:r>
            <a:br>
              <a:rPr b="1" lang="es-CO" sz="3600" cap="small">
                <a:solidFill>
                  <a:srgbClr val="A61C00"/>
                </a:solidFill>
                <a:latin typeface="Calibri"/>
                <a:ea typeface="Calibri"/>
                <a:cs typeface="Calibri"/>
                <a:sym typeface="Calibri"/>
              </a:rPr>
            </a:br>
            <a:endParaRPr b="1" sz="4680">
              <a:solidFill>
                <a:srgbClr val="002060"/>
              </a:solidFill>
            </a:endParaRPr>
          </a:p>
        </p:txBody>
      </p:sp>
      <p:sp>
        <p:nvSpPr>
          <p:cNvPr id="1918" name="Google Shape;1918;g6c6c87539d_0_2222"/>
          <p:cNvSpPr/>
          <p:nvPr/>
        </p:nvSpPr>
        <p:spPr>
          <a:xfrm>
            <a:off x="212000" y="6112188"/>
            <a:ext cx="868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100"/>
              <a:buFont typeface="Arial"/>
              <a:buNone/>
            </a:pPr>
            <a:r>
              <a:rPr b="0" i="0" lang="es-CO" sz="1100" u="sng" cap="none" strike="noStrike">
                <a:solidFill>
                  <a:srgbClr val="0563C1"/>
                </a:solidFill>
                <a:latin typeface="Calibri"/>
                <a:ea typeface="Calibri"/>
                <a:cs typeface="Calibri"/>
                <a:sym typeface="Calibri"/>
              </a:rPr>
              <a:t>http://colah.github.io/posts/2015-08-Understanding-LSTMs/</a:t>
            </a:r>
            <a:endParaRPr b="0" i="0" sz="1100" u="none" cap="none" strike="noStrike">
              <a:solidFill>
                <a:schemeClr val="dk1"/>
              </a:solidFill>
              <a:latin typeface="Calibri"/>
              <a:ea typeface="Calibri"/>
              <a:cs typeface="Calibri"/>
              <a:sym typeface="Calibri"/>
            </a:endParaRPr>
          </a:p>
        </p:txBody>
      </p:sp>
      <p:sp>
        <p:nvSpPr>
          <p:cNvPr id="1919" name="Google Shape;1919;g6c6c87539d_0_2222"/>
          <p:cNvSpPr/>
          <p:nvPr/>
        </p:nvSpPr>
        <p:spPr>
          <a:xfrm>
            <a:off x="126377" y="1439593"/>
            <a:ext cx="8891100" cy="1657500"/>
          </a:xfrm>
          <a:prstGeom prst="rect">
            <a:avLst/>
          </a:prstGeom>
          <a:blipFill rotWithShape="1">
            <a:blip r:embed="rId3">
              <a:alphaModFix/>
            </a:blip>
            <a:stretch>
              <a:fillRect b="0" l="-1098" r="-1027" t="-256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20" name="Google Shape;1920;g6c6c87539d_0_2222"/>
          <p:cNvGrpSpPr/>
          <p:nvPr/>
        </p:nvGrpSpPr>
        <p:grpSpPr>
          <a:xfrm>
            <a:off x="1061609" y="3352627"/>
            <a:ext cx="7020955" cy="2784825"/>
            <a:chOff x="-32915" y="3760308"/>
            <a:chExt cx="7809739" cy="3097692"/>
          </a:xfrm>
        </p:grpSpPr>
        <p:pic>
          <p:nvPicPr>
            <p:cNvPr id="1921" name="Google Shape;1921;g6c6c87539d_0_2222"/>
            <p:cNvPicPr preferRelativeResize="0"/>
            <p:nvPr/>
          </p:nvPicPr>
          <p:blipFill rotWithShape="1">
            <a:blip r:embed="rId4">
              <a:alphaModFix/>
            </a:blip>
            <a:srcRect b="0" l="0" r="0" t="0"/>
            <a:stretch/>
          </p:blipFill>
          <p:spPr>
            <a:xfrm>
              <a:off x="1403648" y="3760308"/>
              <a:ext cx="5024884" cy="3097692"/>
            </a:xfrm>
            <a:prstGeom prst="rect">
              <a:avLst/>
            </a:prstGeom>
            <a:noFill/>
            <a:ln>
              <a:noFill/>
            </a:ln>
          </p:spPr>
        </p:pic>
        <p:sp>
          <p:nvSpPr>
            <p:cNvPr id="1922" name="Google Shape;1922;g6c6c87539d_0_2222"/>
            <p:cNvSpPr/>
            <p:nvPr/>
          </p:nvSpPr>
          <p:spPr>
            <a:xfrm>
              <a:off x="-17859" y="4437112"/>
              <a:ext cx="1562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Pasado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923" name="Google Shape;1923;g6c6c87539d_0_2222"/>
            <p:cNvSpPr/>
            <p:nvPr/>
          </p:nvSpPr>
          <p:spPr>
            <a:xfrm>
              <a:off x="6288073" y="4538218"/>
              <a:ext cx="1486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Estado Actual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de la Celda</a:t>
              </a:r>
              <a:endParaRPr b="0" i="0" sz="1400" u="none" cap="none" strike="noStrike">
                <a:solidFill>
                  <a:srgbClr val="000000"/>
                </a:solidFill>
                <a:latin typeface="Arial"/>
                <a:ea typeface="Arial"/>
                <a:cs typeface="Arial"/>
                <a:sym typeface="Arial"/>
              </a:endParaRPr>
            </a:p>
          </p:txBody>
        </p:sp>
        <p:sp>
          <p:nvSpPr>
            <p:cNvPr id="1924" name="Google Shape;1924;g6c6c87539d_0_2222"/>
            <p:cNvSpPr/>
            <p:nvPr/>
          </p:nvSpPr>
          <p:spPr>
            <a:xfrm>
              <a:off x="-32915" y="5631833"/>
              <a:ext cx="1485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Pasada</a:t>
              </a:r>
              <a:endParaRPr b="0" i="0" sz="1400" u="none" cap="none" strike="noStrike">
                <a:solidFill>
                  <a:srgbClr val="000000"/>
                </a:solidFill>
                <a:latin typeface="Arial"/>
                <a:ea typeface="Arial"/>
                <a:cs typeface="Arial"/>
                <a:sym typeface="Arial"/>
              </a:endParaRPr>
            </a:p>
          </p:txBody>
        </p:sp>
        <p:sp>
          <p:nvSpPr>
            <p:cNvPr id="1925" name="Google Shape;1925;g6c6c87539d_0_2222"/>
            <p:cNvSpPr/>
            <p:nvPr/>
          </p:nvSpPr>
          <p:spPr>
            <a:xfrm>
              <a:off x="6357824" y="5850583"/>
              <a:ext cx="1419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Calibri"/>
                  <a:ea typeface="Calibri"/>
                  <a:cs typeface="Calibri"/>
                  <a:sym typeface="Calibri"/>
                </a:rPr>
                <a:t>Salida Actual</a:t>
              </a:r>
              <a:endParaRPr b="0" i="0" sz="1400" u="none" cap="none" strike="noStrike">
                <a:solidFill>
                  <a:srgbClr val="000000"/>
                </a:solidFill>
                <a:latin typeface="Arial"/>
                <a:ea typeface="Arial"/>
                <a:cs typeface="Arial"/>
                <a:sym typeface="Arial"/>
              </a:endParaRPr>
            </a:p>
          </p:txBody>
        </p:sp>
      </p:grpSp>
      <p:pic>
        <p:nvPicPr>
          <p:cNvPr id="1926" name="Google Shape;1926;g6c6c87539d_0_2222"/>
          <p:cNvPicPr preferRelativeResize="0"/>
          <p:nvPr/>
        </p:nvPicPr>
        <p:blipFill rotWithShape="1">
          <a:blip r:embed="rId5">
            <a:alphaModFix/>
          </a:blip>
          <a:srcRect b="0" l="0" r="0" t="0"/>
          <a:stretch/>
        </p:blipFill>
        <p:spPr>
          <a:xfrm>
            <a:off x="3480516" y="2381159"/>
            <a:ext cx="4067175" cy="1190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g6c6c87539d_0_2324"/>
          <p:cNvSpPr txBox="1"/>
          <p:nvPr>
            <p:ph type="ctrTitle"/>
          </p:nvPr>
        </p:nvSpPr>
        <p:spPr>
          <a:xfrm>
            <a:off x="774550" y="398033"/>
            <a:ext cx="77724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Autoencoders</a:t>
            </a:r>
            <a:endParaRPr b="1" sz="3600" cap="small">
              <a:solidFill>
                <a:srgbClr val="A61C00"/>
              </a:solidFill>
              <a:latin typeface="Calibri"/>
              <a:ea typeface="Calibri"/>
              <a:cs typeface="Calibri"/>
              <a:sym typeface="Calibri"/>
            </a:endParaRPr>
          </a:p>
        </p:txBody>
      </p:sp>
      <p:sp>
        <p:nvSpPr>
          <p:cNvPr id="1932" name="Google Shape;1932;g6c6c87539d_0_2324"/>
          <p:cNvSpPr/>
          <p:nvPr/>
        </p:nvSpPr>
        <p:spPr>
          <a:xfrm>
            <a:off x="247517" y="1591042"/>
            <a:ext cx="3466500" cy="589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Aprendizaje no supervisado</a:t>
            </a:r>
            <a:endParaRPr b="0" i="0" sz="2400" u="none" cap="none" strike="noStrike">
              <a:solidFill>
                <a:schemeClr val="dk1"/>
              </a:solidFill>
              <a:latin typeface="Calibri"/>
              <a:ea typeface="Calibri"/>
              <a:cs typeface="Calibri"/>
              <a:sym typeface="Calibri"/>
            </a:endParaRPr>
          </a:p>
        </p:txBody>
      </p:sp>
      <p:pic>
        <p:nvPicPr>
          <p:cNvPr id="1933" name="Google Shape;1933;g6c6c87539d_0_2324"/>
          <p:cNvPicPr preferRelativeResize="0"/>
          <p:nvPr/>
        </p:nvPicPr>
        <p:blipFill rotWithShape="1">
          <a:blip r:embed="rId3">
            <a:alphaModFix/>
          </a:blip>
          <a:srcRect b="0" l="0" r="0" t="0"/>
          <a:stretch/>
        </p:blipFill>
        <p:spPr>
          <a:xfrm>
            <a:off x="247517" y="2259724"/>
            <a:ext cx="3466590" cy="2498834"/>
          </a:xfrm>
          <a:prstGeom prst="rect">
            <a:avLst/>
          </a:prstGeom>
          <a:noFill/>
          <a:ln>
            <a:noFill/>
          </a:ln>
        </p:spPr>
      </p:pic>
      <p:pic>
        <p:nvPicPr>
          <p:cNvPr id="1934" name="Google Shape;1934;g6c6c87539d_0_2324"/>
          <p:cNvPicPr preferRelativeResize="0"/>
          <p:nvPr/>
        </p:nvPicPr>
        <p:blipFill rotWithShape="1">
          <a:blip r:embed="rId4">
            <a:alphaModFix/>
          </a:blip>
          <a:srcRect b="0" l="0" r="0" t="0"/>
          <a:stretch/>
        </p:blipFill>
        <p:spPr>
          <a:xfrm>
            <a:off x="4877460" y="2752273"/>
            <a:ext cx="3764168" cy="1459788"/>
          </a:xfrm>
          <a:prstGeom prst="rect">
            <a:avLst/>
          </a:prstGeom>
          <a:noFill/>
          <a:ln>
            <a:noFill/>
          </a:ln>
        </p:spPr>
      </p:pic>
      <p:sp>
        <p:nvSpPr>
          <p:cNvPr id="1935" name="Google Shape;1935;g6c6c87539d_0_2324"/>
          <p:cNvSpPr/>
          <p:nvPr/>
        </p:nvSpPr>
        <p:spPr>
          <a:xfrm>
            <a:off x="4877460" y="2088621"/>
            <a:ext cx="37644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Aprender representaciones simplificadas a partir de datos de entrada.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9" name="Shape 1939"/>
        <p:cNvGrpSpPr/>
        <p:nvPr/>
      </p:nvGrpSpPr>
      <p:grpSpPr>
        <a:xfrm>
          <a:off x="0" y="0"/>
          <a:ext cx="0" cy="0"/>
          <a:chOff x="0" y="0"/>
          <a:chExt cx="0" cy="0"/>
        </a:xfrm>
      </p:grpSpPr>
      <p:pic>
        <p:nvPicPr>
          <p:cNvPr id="1940" name="Google Shape;1940;g6c6c87539d_0_2332"/>
          <p:cNvPicPr preferRelativeResize="0"/>
          <p:nvPr/>
        </p:nvPicPr>
        <p:blipFill rotWithShape="1">
          <a:blip r:embed="rId3">
            <a:alphaModFix/>
          </a:blip>
          <a:srcRect b="0" l="0" r="0" t="0"/>
          <a:stretch/>
        </p:blipFill>
        <p:spPr>
          <a:xfrm>
            <a:off x="338288" y="2774801"/>
            <a:ext cx="3764168" cy="1459788"/>
          </a:xfrm>
          <a:prstGeom prst="rect">
            <a:avLst/>
          </a:prstGeom>
          <a:noFill/>
          <a:ln>
            <a:noFill/>
          </a:ln>
        </p:spPr>
      </p:pic>
      <p:sp>
        <p:nvSpPr>
          <p:cNvPr id="1941" name="Google Shape;1941;g6c6c87539d_0_2332"/>
          <p:cNvSpPr txBox="1"/>
          <p:nvPr>
            <p:ph type="ctrTitle"/>
          </p:nvPr>
        </p:nvSpPr>
        <p:spPr>
          <a:xfrm>
            <a:off x="774550" y="398033"/>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Autoencoders</a:t>
            </a:r>
            <a:endParaRPr b="1" sz="3600" cap="small">
              <a:solidFill>
                <a:srgbClr val="A61C00"/>
              </a:solidFill>
              <a:latin typeface="Calibri"/>
              <a:ea typeface="Calibri"/>
              <a:cs typeface="Calibri"/>
              <a:sym typeface="Calibri"/>
            </a:endParaRPr>
          </a:p>
        </p:txBody>
      </p:sp>
      <p:sp>
        <p:nvSpPr>
          <p:cNvPr id="1942" name="Google Shape;1942;g6c6c87539d_0_2332"/>
          <p:cNvSpPr/>
          <p:nvPr/>
        </p:nvSpPr>
        <p:spPr>
          <a:xfrm>
            <a:off x="1035917" y="2851853"/>
            <a:ext cx="851400" cy="1513500"/>
          </a:xfrm>
          <a:prstGeom prst="roundRect">
            <a:avLst>
              <a:gd fmla="val 16667" name="adj"/>
            </a:avLst>
          </a:prstGeom>
          <a:noFill/>
          <a:ln cap="flat" cmpd="sng" w="28575">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3" name="Google Shape;1943;g6c6c87539d_0_2332"/>
          <p:cNvSpPr/>
          <p:nvPr/>
        </p:nvSpPr>
        <p:spPr>
          <a:xfrm>
            <a:off x="2569186" y="2851853"/>
            <a:ext cx="851400" cy="1513500"/>
          </a:xfrm>
          <a:prstGeom prst="roundRect">
            <a:avLst>
              <a:gd fmla="val 16667" name="adj"/>
            </a:avLst>
          </a:prstGeom>
          <a:noFill/>
          <a:ln cap="flat" cmpd="sng" w="28575">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4" name="Google Shape;1944;g6c6c87539d_0_2332"/>
          <p:cNvSpPr/>
          <p:nvPr/>
        </p:nvSpPr>
        <p:spPr>
          <a:xfrm>
            <a:off x="2100089" y="3284748"/>
            <a:ext cx="236400" cy="744300"/>
          </a:xfrm>
          <a:prstGeom prst="roundRect">
            <a:avLst>
              <a:gd fmla="val 16667" name="adj"/>
            </a:avLst>
          </a:prstGeom>
          <a:noFill/>
          <a:ln cap="flat" cmpd="sng" w="28575">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5" name="Google Shape;1945;g6c6c87539d_0_2332"/>
          <p:cNvSpPr/>
          <p:nvPr/>
        </p:nvSpPr>
        <p:spPr>
          <a:xfrm>
            <a:off x="336247" y="2082627"/>
            <a:ext cx="37644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Reducir dimensionalidad de los datos con la menor pérdida de información posible</a:t>
            </a:r>
            <a:endParaRPr b="0" i="0" sz="1800" u="none" cap="none" strike="noStrike">
              <a:solidFill>
                <a:schemeClr val="dk1"/>
              </a:solidFill>
              <a:latin typeface="Calibri"/>
              <a:ea typeface="Calibri"/>
              <a:cs typeface="Calibri"/>
              <a:sym typeface="Calibri"/>
            </a:endParaRPr>
          </a:p>
        </p:txBody>
      </p:sp>
      <p:sp>
        <p:nvSpPr>
          <p:cNvPr id="1946" name="Google Shape;1946;g6c6c87539d_0_2332"/>
          <p:cNvSpPr/>
          <p:nvPr/>
        </p:nvSpPr>
        <p:spPr>
          <a:xfrm>
            <a:off x="336247" y="4721185"/>
            <a:ext cx="37644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Reducir dimensionalidad de los datos con la menor perdida de información posible</a:t>
            </a:r>
            <a:endParaRPr b="0" i="0" sz="1800" u="none" cap="none" strike="noStrike">
              <a:solidFill>
                <a:schemeClr val="dk1"/>
              </a:solidFill>
              <a:latin typeface="Calibri"/>
              <a:ea typeface="Calibri"/>
              <a:cs typeface="Calibri"/>
              <a:sym typeface="Calibri"/>
            </a:endParaRPr>
          </a:p>
        </p:txBody>
      </p:sp>
      <p:sp>
        <p:nvSpPr>
          <p:cNvPr id="1947" name="Google Shape;1947;g6c6c87539d_0_2332"/>
          <p:cNvSpPr/>
          <p:nvPr/>
        </p:nvSpPr>
        <p:spPr>
          <a:xfrm>
            <a:off x="4782345" y="1742791"/>
            <a:ext cx="1084200" cy="1513500"/>
          </a:xfrm>
          <a:prstGeom prst="roundRect">
            <a:avLst>
              <a:gd fmla="val 16667" name="adj"/>
            </a:avLst>
          </a:prstGeom>
          <a:solidFill>
            <a:srgbClr val="FBE4D4"/>
          </a:solidFill>
          <a:ln cap="flat" cmpd="sng" w="28575">
            <a:solidFill>
              <a:srgbClr val="C55A1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Codificador</a:t>
            </a:r>
            <a:endParaRPr b="0" i="0" sz="1800" u="none" cap="none" strike="noStrike">
              <a:solidFill>
                <a:srgbClr val="000000"/>
              </a:solidFill>
              <a:latin typeface="Calibri"/>
              <a:ea typeface="Calibri"/>
              <a:cs typeface="Calibri"/>
              <a:sym typeface="Calibri"/>
            </a:endParaRPr>
          </a:p>
        </p:txBody>
      </p:sp>
      <p:sp>
        <p:nvSpPr>
          <p:cNvPr id="1948" name="Google Shape;1948;g6c6c87539d_0_2332"/>
          <p:cNvSpPr/>
          <p:nvPr/>
        </p:nvSpPr>
        <p:spPr>
          <a:xfrm>
            <a:off x="6171540" y="2175686"/>
            <a:ext cx="236400" cy="744300"/>
          </a:xfrm>
          <a:prstGeom prst="roundRect">
            <a:avLst>
              <a:gd fmla="val 16667" name="adj"/>
            </a:avLst>
          </a:prstGeom>
          <a:solidFill>
            <a:srgbClr val="D8E2F3"/>
          </a:solidFill>
          <a:ln cap="flat" cmpd="sng" w="28575">
            <a:solidFill>
              <a:srgbClr val="1F3864"/>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9" name="Google Shape;1949;g6c6c87539d_0_2332"/>
          <p:cNvSpPr/>
          <p:nvPr/>
        </p:nvSpPr>
        <p:spPr>
          <a:xfrm>
            <a:off x="6690686" y="1742791"/>
            <a:ext cx="1294500" cy="1513500"/>
          </a:xfrm>
          <a:prstGeom prst="roundRect">
            <a:avLst>
              <a:gd fmla="val 16667" name="adj"/>
            </a:avLst>
          </a:prstGeom>
          <a:solidFill>
            <a:srgbClr val="E1EFD8"/>
          </a:solidFill>
          <a:ln cap="flat" cmpd="sng" w="28575">
            <a:solidFill>
              <a:srgbClr val="548135"/>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Decodificador</a:t>
            </a:r>
            <a:endParaRPr b="0" i="0" sz="1800" u="none" cap="none" strike="noStrike">
              <a:solidFill>
                <a:srgbClr val="000000"/>
              </a:solidFill>
              <a:latin typeface="Calibri"/>
              <a:ea typeface="Calibri"/>
              <a:cs typeface="Calibri"/>
              <a:sym typeface="Calibri"/>
            </a:endParaRPr>
          </a:p>
        </p:txBody>
      </p:sp>
      <p:sp>
        <p:nvSpPr>
          <p:cNvPr id="1950" name="Google Shape;1950;g6c6c87539d_0_2332"/>
          <p:cNvSpPr/>
          <p:nvPr/>
        </p:nvSpPr>
        <p:spPr>
          <a:xfrm>
            <a:off x="6456384" y="2257219"/>
            <a:ext cx="328200" cy="484500"/>
          </a:xfrm>
          <a:prstGeom prst="rightArrow">
            <a:avLst>
              <a:gd fmla="val 50000" name="adj1"/>
              <a:gd fmla="val 50000" name="adj2"/>
            </a:avLst>
          </a:prstGeom>
          <a:solidFill>
            <a:srgbClr val="E1EFD8"/>
          </a:solidFill>
          <a:ln cap="flat" cmpd="sng" w="28575">
            <a:solidFill>
              <a:srgbClr val="548135"/>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1" name="Google Shape;1951;g6c6c87539d_0_2332"/>
          <p:cNvSpPr/>
          <p:nvPr/>
        </p:nvSpPr>
        <p:spPr>
          <a:xfrm>
            <a:off x="5803709" y="2257219"/>
            <a:ext cx="328200" cy="484500"/>
          </a:xfrm>
          <a:prstGeom prst="rightArrow">
            <a:avLst>
              <a:gd fmla="val 50000" name="adj1"/>
              <a:gd fmla="val 50000" name="adj2"/>
            </a:avLst>
          </a:prstGeom>
          <a:solidFill>
            <a:srgbClr val="FBE4D4"/>
          </a:solidFill>
          <a:ln cap="flat" cmpd="sng" w="28575">
            <a:solidFill>
              <a:srgbClr val="C55A1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2" name="Google Shape;1952;g6c6c87539d_0_2332"/>
          <p:cNvSpPr/>
          <p:nvPr/>
        </p:nvSpPr>
        <p:spPr>
          <a:xfrm>
            <a:off x="5141440" y="4202504"/>
            <a:ext cx="6420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JPEG</a:t>
            </a:r>
            <a:endParaRPr b="0" i="0" sz="1400" u="none" cap="none" strike="noStrike">
              <a:solidFill>
                <a:srgbClr val="000000"/>
              </a:solidFill>
              <a:latin typeface="Arial"/>
              <a:ea typeface="Arial"/>
              <a:cs typeface="Arial"/>
              <a:sym typeface="Arial"/>
            </a:endParaRPr>
          </a:p>
        </p:txBody>
      </p:sp>
      <p:sp>
        <p:nvSpPr>
          <p:cNvPr id="1953" name="Google Shape;1953;g6c6c87539d_0_2332"/>
          <p:cNvSpPr/>
          <p:nvPr/>
        </p:nvSpPr>
        <p:spPr>
          <a:xfrm>
            <a:off x="6106901" y="4198060"/>
            <a:ext cx="6639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AAC</a:t>
            </a:r>
            <a:endParaRPr b="0" i="0" sz="1400" u="none" cap="none" strike="noStrike">
              <a:solidFill>
                <a:srgbClr val="000000"/>
              </a:solidFill>
              <a:latin typeface="Arial"/>
              <a:ea typeface="Arial"/>
              <a:cs typeface="Arial"/>
              <a:sym typeface="Arial"/>
            </a:endParaRPr>
          </a:p>
        </p:txBody>
      </p:sp>
      <p:sp>
        <p:nvSpPr>
          <p:cNvPr id="1954" name="Google Shape;1954;g6c6c87539d_0_2332"/>
          <p:cNvSpPr/>
          <p:nvPr/>
        </p:nvSpPr>
        <p:spPr>
          <a:xfrm>
            <a:off x="6056416" y="3479470"/>
            <a:ext cx="507670" cy="83127"/>
          </a:xfrm>
          <a:prstGeom prst="flowChartProcess">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5" name="Google Shape;1955;g6c6c87539d_0_2332"/>
          <p:cNvSpPr/>
          <p:nvPr/>
        </p:nvSpPr>
        <p:spPr>
          <a:xfrm>
            <a:off x="6056416" y="3665561"/>
            <a:ext cx="507670" cy="83127"/>
          </a:xfrm>
          <a:prstGeom prst="flowChartProcess">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6" name="Google Shape;1956;g6c6c87539d_0_2332"/>
          <p:cNvSpPr/>
          <p:nvPr/>
        </p:nvSpPr>
        <p:spPr>
          <a:xfrm rot="-4610821">
            <a:off x="5894684" y="3575046"/>
            <a:ext cx="831134" cy="67102"/>
          </a:xfrm>
          <a:prstGeom prst="flowChartProcess">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7" name="Google Shape;1957;g6c6c87539d_0_2332"/>
          <p:cNvSpPr/>
          <p:nvPr/>
        </p:nvSpPr>
        <p:spPr>
          <a:xfrm>
            <a:off x="5212069" y="4946767"/>
            <a:ext cx="6420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GIF</a:t>
            </a:r>
            <a:endParaRPr b="0" i="0" sz="1400" u="none" cap="none" strike="noStrike">
              <a:solidFill>
                <a:srgbClr val="000000"/>
              </a:solidFill>
              <a:latin typeface="Arial"/>
              <a:ea typeface="Arial"/>
              <a:cs typeface="Arial"/>
              <a:sym typeface="Arial"/>
            </a:endParaRPr>
          </a:p>
        </p:txBody>
      </p:sp>
      <p:sp>
        <p:nvSpPr>
          <p:cNvPr id="1958" name="Google Shape;1958;g6c6c87539d_0_2332"/>
          <p:cNvSpPr/>
          <p:nvPr/>
        </p:nvSpPr>
        <p:spPr>
          <a:xfrm>
            <a:off x="4433968" y="4677893"/>
            <a:ext cx="6420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TIFF</a:t>
            </a:r>
            <a:endParaRPr b="0" i="0" sz="1400" u="none" cap="none" strike="noStrike">
              <a:solidFill>
                <a:srgbClr val="000000"/>
              </a:solidFill>
              <a:latin typeface="Arial"/>
              <a:ea typeface="Arial"/>
              <a:cs typeface="Arial"/>
              <a:sym typeface="Arial"/>
            </a:endParaRPr>
          </a:p>
        </p:txBody>
      </p:sp>
      <p:sp>
        <p:nvSpPr>
          <p:cNvPr id="1959" name="Google Shape;1959;g6c6c87539d_0_2332"/>
          <p:cNvSpPr/>
          <p:nvPr/>
        </p:nvSpPr>
        <p:spPr>
          <a:xfrm>
            <a:off x="6879841" y="4699729"/>
            <a:ext cx="6639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MPEG</a:t>
            </a:r>
            <a:endParaRPr b="0" i="0" sz="1400" u="none" cap="none" strike="noStrike">
              <a:solidFill>
                <a:srgbClr val="000000"/>
              </a:solidFill>
              <a:latin typeface="Arial"/>
              <a:ea typeface="Arial"/>
              <a:cs typeface="Arial"/>
              <a:sym typeface="Arial"/>
            </a:endParaRPr>
          </a:p>
        </p:txBody>
      </p:sp>
      <p:sp>
        <p:nvSpPr>
          <p:cNvPr id="1960" name="Google Shape;1960;g6c6c87539d_0_2332"/>
          <p:cNvSpPr/>
          <p:nvPr/>
        </p:nvSpPr>
        <p:spPr>
          <a:xfrm>
            <a:off x="6009793" y="4946767"/>
            <a:ext cx="663900" cy="494100"/>
          </a:xfrm>
          <a:prstGeom prst="roundRect">
            <a:avLst>
              <a:gd fmla="val 16667" name="adj"/>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FLAC</a:t>
            </a:r>
            <a:endParaRPr b="0" i="0" sz="1400" u="none" cap="none" strike="noStrike">
              <a:solidFill>
                <a:srgbClr val="000000"/>
              </a:solidFill>
              <a:latin typeface="Arial"/>
              <a:ea typeface="Arial"/>
              <a:cs typeface="Arial"/>
              <a:sym typeface="Arial"/>
            </a:endParaRPr>
          </a:p>
        </p:txBody>
      </p:sp>
      <p:sp>
        <p:nvSpPr>
          <p:cNvPr id="1961" name="Google Shape;1961;g6c6c87539d_0_2332"/>
          <p:cNvSpPr/>
          <p:nvPr/>
        </p:nvSpPr>
        <p:spPr>
          <a:xfrm>
            <a:off x="7765707" y="4515445"/>
            <a:ext cx="328200" cy="484500"/>
          </a:xfrm>
          <a:prstGeom prst="rightArrow">
            <a:avLst>
              <a:gd fmla="val 50000" name="adj1"/>
              <a:gd fmla="val 50000" name="adj2"/>
            </a:avLst>
          </a:prstGeom>
          <a:solidFill>
            <a:srgbClr val="D0CECE"/>
          </a:solidFill>
          <a:ln cap="flat" cmpd="sng" w="28575">
            <a:solidFill>
              <a:srgbClr val="3A3838"/>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962" name="Google Shape;1962;g6c6c87539d_0_2332"/>
          <p:cNvSpPr txBox="1"/>
          <p:nvPr/>
        </p:nvSpPr>
        <p:spPr>
          <a:xfrm>
            <a:off x="8179224" y="4157596"/>
            <a:ext cx="948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No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consideran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datos 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entrada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g6c6c87539d_0_90"/>
          <p:cNvPicPr preferRelativeResize="0"/>
          <p:nvPr/>
        </p:nvPicPr>
        <p:blipFill rotWithShape="1">
          <a:blip r:embed="rId3">
            <a:alphaModFix/>
          </a:blip>
          <a:srcRect b="0" l="0" r="0" t="0"/>
          <a:stretch/>
        </p:blipFill>
        <p:spPr>
          <a:xfrm>
            <a:off x="191456" y="2060075"/>
            <a:ext cx="8631075" cy="2348475"/>
          </a:xfrm>
          <a:prstGeom prst="rect">
            <a:avLst/>
          </a:prstGeom>
          <a:noFill/>
          <a:ln>
            <a:noFill/>
          </a:ln>
        </p:spPr>
      </p:pic>
      <p:sp>
        <p:nvSpPr>
          <p:cNvPr id="375" name="Google Shape;375;g6c6c87539d_0_90"/>
          <p:cNvSpPr txBox="1"/>
          <p:nvPr/>
        </p:nvSpPr>
        <p:spPr>
          <a:xfrm>
            <a:off x="217181" y="6009975"/>
            <a:ext cx="24771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sng" cap="none" strike="noStrike">
                <a:solidFill>
                  <a:schemeClr val="hlink"/>
                </a:solidFill>
                <a:latin typeface="Arial"/>
                <a:ea typeface="Arial"/>
                <a:cs typeface="Arial"/>
                <a:sym typeface="Arial"/>
                <a:hlinkClick r:id="rId4"/>
              </a:rPr>
              <a:t>https://m2dsupsdlclass.github.io/lectures-labs/</a:t>
            </a:r>
            <a:endParaRPr b="0" i="0" sz="1400" u="none" cap="none" strike="noStrike">
              <a:solidFill>
                <a:srgbClr val="000000"/>
              </a:solidFill>
              <a:latin typeface="Arial"/>
              <a:ea typeface="Arial"/>
              <a:cs typeface="Arial"/>
              <a:sym typeface="Arial"/>
            </a:endParaRPr>
          </a:p>
        </p:txBody>
      </p:sp>
      <p:sp>
        <p:nvSpPr>
          <p:cNvPr id="376" name="Google Shape;376;g6c6c87539d_0_90"/>
          <p:cNvSpPr txBox="1"/>
          <p:nvPr>
            <p:ph type="ctrTitle"/>
          </p:nvPr>
        </p:nvSpPr>
        <p:spPr>
          <a:xfrm>
            <a:off x="1440744" y="482125"/>
            <a:ext cx="66609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980000"/>
                </a:solidFill>
                <a:latin typeface="Calibri"/>
                <a:ea typeface="Calibri"/>
                <a:cs typeface="Calibri"/>
                <a:sym typeface="Calibri"/>
              </a:rPr>
              <a:t>Aplicaciones de DeepLearning</a:t>
            </a:r>
            <a:endParaRPr b="1">
              <a:solidFill>
                <a:srgbClr val="00206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6" name="Shape 1966"/>
        <p:cNvGrpSpPr/>
        <p:nvPr/>
      </p:nvGrpSpPr>
      <p:grpSpPr>
        <a:xfrm>
          <a:off x="0" y="0"/>
          <a:ext cx="0" cy="0"/>
          <a:chOff x="0" y="0"/>
          <a:chExt cx="0" cy="0"/>
        </a:xfrm>
      </p:grpSpPr>
      <p:sp>
        <p:nvSpPr>
          <p:cNvPr id="1967" name="Google Shape;1967;g6c6c87539d_0_2358"/>
          <p:cNvSpPr txBox="1"/>
          <p:nvPr>
            <p:ph type="ctrTitle"/>
          </p:nvPr>
        </p:nvSpPr>
        <p:spPr>
          <a:xfrm>
            <a:off x="774550" y="398033"/>
            <a:ext cx="77724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Autoencoders</a:t>
            </a:r>
            <a:endParaRPr b="1">
              <a:solidFill>
                <a:srgbClr val="002060"/>
              </a:solidFill>
            </a:endParaRPr>
          </a:p>
        </p:txBody>
      </p:sp>
      <p:sp>
        <p:nvSpPr>
          <p:cNvPr id="1968" name="Google Shape;1968;g6c6c87539d_0_2358"/>
          <p:cNvSpPr/>
          <p:nvPr/>
        </p:nvSpPr>
        <p:spPr>
          <a:xfrm>
            <a:off x="4245429" y="2322476"/>
            <a:ext cx="4572000" cy="30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Visualización de datos: usados para reducir datos de dimensionalidad superior previo al mapeo de los datos comprimidos a un espacio bidimensional.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Reducción de ruido: Reconstrucción de diversos tipos de señales.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Reducción dimensional: Extraccion de componentes relevantes en los datos. (PCA)</a:t>
            </a:r>
            <a:endParaRPr b="0" i="0" sz="2400" u="none" cap="none" strike="noStrike">
              <a:solidFill>
                <a:schemeClr val="dk1"/>
              </a:solidFill>
              <a:latin typeface="Calibri"/>
              <a:ea typeface="Calibri"/>
              <a:cs typeface="Calibri"/>
              <a:sym typeface="Calibri"/>
            </a:endParaRPr>
          </a:p>
        </p:txBody>
      </p:sp>
      <p:pic>
        <p:nvPicPr>
          <p:cNvPr id="1969" name="Google Shape;1969;g6c6c87539d_0_2358"/>
          <p:cNvPicPr preferRelativeResize="0"/>
          <p:nvPr/>
        </p:nvPicPr>
        <p:blipFill rotWithShape="1">
          <a:blip r:embed="rId3">
            <a:alphaModFix/>
          </a:blip>
          <a:srcRect b="0" l="0" r="0" t="0"/>
          <a:stretch/>
        </p:blipFill>
        <p:spPr>
          <a:xfrm>
            <a:off x="323269" y="1995054"/>
            <a:ext cx="3639085" cy="304290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3" name="Shape 1973"/>
        <p:cNvGrpSpPr/>
        <p:nvPr/>
      </p:nvGrpSpPr>
      <p:grpSpPr>
        <a:xfrm>
          <a:off x="0" y="0"/>
          <a:ext cx="0" cy="0"/>
          <a:chOff x="0" y="0"/>
          <a:chExt cx="0" cy="0"/>
        </a:xfrm>
      </p:grpSpPr>
      <p:sp>
        <p:nvSpPr>
          <p:cNvPr id="1974" name="Google Shape;1974;g6c6c87539d_0_2377"/>
          <p:cNvSpPr txBox="1"/>
          <p:nvPr>
            <p:ph type="ctrTitle"/>
          </p:nvPr>
        </p:nvSpPr>
        <p:spPr>
          <a:xfrm>
            <a:off x="774550" y="398033"/>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Autoencoders</a:t>
            </a:r>
            <a:endParaRPr b="1" sz="3600" cap="small">
              <a:solidFill>
                <a:srgbClr val="A61C00"/>
              </a:solidFill>
              <a:latin typeface="Calibri"/>
              <a:ea typeface="Calibri"/>
              <a:cs typeface="Calibri"/>
              <a:sym typeface="Calibri"/>
            </a:endParaRPr>
          </a:p>
        </p:txBody>
      </p:sp>
      <p:sp>
        <p:nvSpPr>
          <p:cNvPr id="1975" name="Google Shape;1975;g6c6c87539d_0_2377"/>
          <p:cNvSpPr/>
          <p:nvPr/>
        </p:nvSpPr>
        <p:spPr>
          <a:xfrm>
            <a:off x="348102" y="1635629"/>
            <a:ext cx="1263000" cy="1773000"/>
          </a:xfrm>
          <a:prstGeom prst="roundRect">
            <a:avLst>
              <a:gd fmla="val 16667" name="adj"/>
            </a:avLst>
          </a:prstGeom>
          <a:solidFill>
            <a:srgbClr val="FBE4D4"/>
          </a:solidFill>
          <a:ln cap="flat" cmpd="sng" w="28575">
            <a:solidFill>
              <a:srgbClr val="C55A1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Codificador</a:t>
            </a:r>
            <a:endParaRPr b="0" i="0" sz="1800" u="none" cap="none" strike="noStrike">
              <a:solidFill>
                <a:srgbClr val="000000"/>
              </a:solidFill>
              <a:latin typeface="Calibri"/>
              <a:ea typeface="Calibri"/>
              <a:cs typeface="Calibri"/>
              <a:sym typeface="Calibri"/>
            </a:endParaRPr>
          </a:p>
        </p:txBody>
      </p:sp>
      <p:sp>
        <p:nvSpPr>
          <p:cNvPr id="1976" name="Google Shape;1976;g6c6c87539d_0_2377"/>
          <p:cNvSpPr/>
          <p:nvPr/>
        </p:nvSpPr>
        <p:spPr>
          <a:xfrm>
            <a:off x="2006515" y="2004961"/>
            <a:ext cx="236400" cy="1034400"/>
          </a:xfrm>
          <a:prstGeom prst="roundRect">
            <a:avLst>
              <a:gd fmla="val 16667" name="adj"/>
            </a:avLst>
          </a:prstGeom>
          <a:solidFill>
            <a:srgbClr val="D8E2F3"/>
          </a:solidFill>
          <a:ln cap="flat" cmpd="sng" w="28575">
            <a:solidFill>
              <a:srgbClr val="1F3864"/>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7" name="Google Shape;1977;g6c6c87539d_0_2377"/>
          <p:cNvSpPr/>
          <p:nvPr/>
        </p:nvSpPr>
        <p:spPr>
          <a:xfrm>
            <a:off x="2660905" y="1635629"/>
            <a:ext cx="1380000" cy="1773000"/>
          </a:xfrm>
          <a:prstGeom prst="roundRect">
            <a:avLst>
              <a:gd fmla="val 16667" name="adj"/>
            </a:avLst>
          </a:prstGeom>
          <a:solidFill>
            <a:srgbClr val="E1EFD8"/>
          </a:solidFill>
          <a:ln cap="flat" cmpd="sng" w="28575">
            <a:solidFill>
              <a:srgbClr val="548135"/>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Decodificador</a:t>
            </a:r>
            <a:endParaRPr b="0" i="0" sz="1800" u="none" cap="none" strike="noStrike">
              <a:solidFill>
                <a:srgbClr val="000000"/>
              </a:solidFill>
              <a:latin typeface="Calibri"/>
              <a:ea typeface="Calibri"/>
              <a:cs typeface="Calibri"/>
              <a:sym typeface="Calibri"/>
            </a:endParaRPr>
          </a:p>
        </p:txBody>
      </p:sp>
      <p:sp>
        <p:nvSpPr>
          <p:cNvPr id="1978" name="Google Shape;1978;g6c6c87539d_0_2377"/>
          <p:cNvSpPr/>
          <p:nvPr/>
        </p:nvSpPr>
        <p:spPr>
          <a:xfrm>
            <a:off x="2294336" y="2279782"/>
            <a:ext cx="328200" cy="484500"/>
          </a:xfrm>
          <a:prstGeom prst="rightArrow">
            <a:avLst>
              <a:gd fmla="val 50000" name="adj1"/>
              <a:gd fmla="val 50000" name="adj2"/>
            </a:avLst>
          </a:prstGeom>
          <a:solidFill>
            <a:srgbClr val="E1EFD8"/>
          </a:solidFill>
          <a:ln cap="flat" cmpd="sng" w="28575">
            <a:solidFill>
              <a:srgbClr val="548135"/>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9" name="Google Shape;1979;g6c6c87539d_0_2377"/>
          <p:cNvSpPr/>
          <p:nvPr/>
        </p:nvSpPr>
        <p:spPr>
          <a:xfrm>
            <a:off x="1639946" y="2279781"/>
            <a:ext cx="328200" cy="484500"/>
          </a:xfrm>
          <a:prstGeom prst="rightArrow">
            <a:avLst>
              <a:gd fmla="val 50000" name="adj1"/>
              <a:gd fmla="val 50000" name="adj2"/>
            </a:avLst>
          </a:prstGeom>
          <a:solidFill>
            <a:srgbClr val="FBE4D4"/>
          </a:solidFill>
          <a:ln cap="flat" cmpd="sng" w="28575">
            <a:solidFill>
              <a:srgbClr val="C55A1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980" name="Google Shape;1980;g6c6c87539d_0_2377"/>
          <p:cNvPicPr preferRelativeResize="0"/>
          <p:nvPr/>
        </p:nvPicPr>
        <p:blipFill rotWithShape="1">
          <a:blip r:embed="rId3">
            <a:alphaModFix/>
          </a:blip>
          <a:srcRect b="0" l="0" r="0" t="0"/>
          <a:stretch/>
        </p:blipFill>
        <p:spPr>
          <a:xfrm>
            <a:off x="4803770" y="1424516"/>
            <a:ext cx="2934481" cy="1648805"/>
          </a:xfrm>
          <a:prstGeom prst="rect">
            <a:avLst/>
          </a:prstGeom>
          <a:noFill/>
          <a:ln>
            <a:noFill/>
          </a:ln>
        </p:spPr>
      </p:pic>
      <p:sp>
        <p:nvSpPr>
          <p:cNvPr id="1981" name="Google Shape;1981;g6c6c87539d_0_2377"/>
          <p:cNvSpPr/>
          <p:nvPr/>
        </p:nvSpPr>
        <p:spPr>
          <a:xfrm>
            <a:off x="5714722" y="2279782"/>
            <a:ext cx="1106700" cy="484500"/>
          </a:xfrm>
          <a:prstGeom prst="roundRect">
            <a:avLst>
              <a:gd fmla="val 16667" name="adj"/>
            </a:avLst>
          </a:prstGeom>
          <a:noFill/>
          <a:ln cap="flat" cmpd="sng" w="28575">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1982" name="Google Shape;1982;g6c6c87539d_0_2377"/>
          <p:cNvCxnSpPr/>
          <p:nvPr/>
        </p:nvCxnSpPr>
        <p:spPr>
          <a:xfrm>
            <a:off x="6839712" y="2489068"/>
            <a:ext cx="1225200" cy="0"/>
          </a:xfrm>
          <a:prstGeom prst="straightConnector1">
            <a:avLst/>
          </a:prstGeom>
          <a:noFill/>
          <a:ln cap="flat" cmpd="sng" w="57150">
            <a:solidFill>
              <a:srgbClr val="FF0000"/>
            </a:solidFill>
            <a:prstDash val="solid"/>
            <a:miter lim="800000"/>
            <a:headEnd len="sm" w="sm" type="none"/>
            <a:tailEnd len="med" w="med" type="triangle"/>
          </a:ln>
        </p:spPr>
      </p:cxnSp>
      <p:sp>
        <p:nvSpPr>
          <p:cNvPr id="1983" name="Google Shape;1983;g6c6c87539d_0_2377"/>
          <p:cNvSpPr txBox="1"/>
          <p:nvPr/>
        </p:nvSpPr>
        <p:spPr>
          <a:xfrm>
            <a:off x="8083296" y="2165902"/>
            <a:ext cx="797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Cuello 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botella</a:t>
            </a:r>
            <a:endParaRPr b="0" i="0" sz="1800" u="none" cap="none" strike="noStrike">
              <a:solidFill>
                <a:schemeClr val="dk1"/>
              </a:solidFill>
              <a:latin typeface="Calibri"/>
              <a:ea typeface="Calibri"/>
              <a:cs typeface="Calibri"/>
              <a:sym typeface="Calibri"/>
            </a:endParaRPr>
          </a:p>
        </p:txBody>
      </p:sp>
      <p:sp>
        <p:nvSpPr>
          <p:cNvPr id="1984" name="Google Shape;1984;g6c6c87539d_0_2377"/>
          <p:cNvSpPr/>
          <p:nvPr/>
        </p:nvSpPr>
        <p:spPr>
          <a:xfrm>
            <a:off x="374905" y="4051476"/>
            <a:ext cx="4572000" cy="1477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Función de codificación (paramétrica)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Función de decodificación (paramétrica)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Función de distanciamiento (representación comprimida y descomprimida)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Función de optimización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sp>
        <p:nvSpPr>
          <p:cNvPr id="1989" name="Google Shape;1989;g6c6c87539d_0_2491"/>
          <p:cNvSpPr txBox="1"/>
          <p:nvPr>
            <p:ph type="ctrTitle"/>
          </p:nvPr>
        </p:nvSpPr>
        <p:spPr>
          <a:xfrm>
            <a:off x="685800" y="989033"/>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sz="3600" cap="small">
              <a:solidFill>
                <a:srgbClr val="A61C00"/>
              </a:solidFill>
              <a:latin typeface="Calibri"/>
              <a:ea typeface="Calibri"/>
              <a:cs typeface="Calibri"/>
              <a:sym typeface="Calibri"/>
            </a:endParaRPr>
          </a:p>
        </p:txBody>
      </p:sp>
      <p:sp>
        <p:nvSpPr>
          <p:cNvPr id="1990" name="Google Shape;1990;g6c6c87539d_0_2491"/>
          <p:cNvSpPr txBox="1"/>
          <p:nvPr/>
        </p:nvSpPr>
        <p:spPr>
          <a:xfrm>
            <a:off x="515275" y="2500700"/>
            <a:ext cx="83328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es-CO" sz="4800" u="none" cap="none" strike="noStrike">
                <a:solidFill>
                  <a:schemeClr val="dk1"/>
                </a:solidFill>
                <a:latin typeface="Arial"/>
                <a:ea typeface="Arial"/>
                <a:cs typeface="Arial"/>
                <a:sym typeface="Arial"/>
              </a:rPr>
              <a:t>GANs are "the coolest idea in machine learning in the last twenty years". </a:t>
            </a:r>
            <a:r>
              <a:rPr b="0" i="0" lang="es-CO" sz="1600" u="none" cap="none" strike="noStrike">
                <a:solidFill>
                  <a:schemeClr val="dk1"/>
                </a:solidFill>
                <a:highlight>
                  <a:srgbClr val="FFFFFF"/>
                </a:highlight>
                <a:latin typeface="Georgia"/>
                <a:ea typeface="Georgia"/>
                <a:cs typeface="Georgia"/>
                <a:sym typeface="Georgia"/>
              </a:rPr>
              <a:t>Yann LeCun</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g6c6c87539d_0_2496"/>
          <p:cNvSpPr txBox="1"/>
          <p:nvPr>
            <p:ph type="ctrTitle"/>
          </p:nvPr>
        </p:nvSpPr>
        <p:spPr>
          <a:xfrm>
            <a:off x="685800" y="989033"/>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sz="3600" cap="small">
              <a:solidFill>
                <a:srgbClr val="A61C00"/>
              </a:solidFill>
              <a:latin typeface="Calibri"/>
              <a:ea typeface="Calibri"/>
              <a:cs typeface="Calibri"/>
              <a:sym typeface="Calibri"/>
            </a:endParaRPr>
          </a:p>
        </p:txBody>
      </p:sp>
      <p:sp>
        <p:nvSpPr>
          <p:cNvPr id="1996" name="Google Shape;1996;g6c6c87539d_0_2496"/>
          <p:cNvSpPr txBox="1"/>
          <p:nvPr/>
        </p:nvSpPr>
        <p:spPr>
          <a:xfrm>
            <a:off x="405600" y="2053488"/>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Son una tipo de arquitectura de redes neuronales que produce o genera nuevo contenido a partir de los datos de entrenamiento.</a:t>
            </a:r>
            <a:endParaRPr b="0" i="0" sz="2400" u="none" cap="none" strike="noStrike">
              <a:solidFill>
                <a:srgbClr val="000000"/>
              </a:solidFill>
              <a:latin typeface="Calibri"/>
              <a:ea typeface="Calibri"/>
              <a:cs typeface="Calibri"/>
              <a:sym typeface="Calibri"/>
            </a:endParaRPr>
          </a:p>
        </p:txBody>
      </p:sp>
      <p:pic>
        <p:nvPicPr>
          <p:cNvPr id="1997" name="Google Shape;1997;g6c6c87539d_0_2496"/>
          <p:cNvPicPr preferRelativeResize="0"/>
          <p:nvPr/>
        </p:nvPicPr>
        <p:blipFill rotWithShape="1">
          <a:blip r:embed="rId3">
            <a:alphaModFix/>
          </a:blip>
          <a:srcRect b="0" l="0" r="0" t="0"/>
          <a:stretch/>
        </p:blipFill>
        <p:spPr>
          <a:xfrm>
            <a:off x="1235400" y="2985325"/>
            <a:ext cx="6938450" cy="3435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sp>
        <p:nvSpPr>
          <p:cNvPr id="2002" name="Google Shape;2002;g6c6c87539d_0_2502"/>
          <p:cNvSpPr txBox="1"/>
          <p:nvPr>
            <p:ph type="ctrTitle"/>
          </p:nvPr>
        </p:nvSpPr>
        <p:spPr>
          <a:xfrm>
            <a:off x="685800" y="369908"/>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sz="3600" cap="small">
              <a:solidFill>
                <a:srgbClr val="A61C00"/>
              </a:solidFill>
              <a:latin typeface="Calibri"/>
              <a:ea typeface="Calibri"/>
              <a:cs typeface="Calibri"/>
              <a:sym typeface="Calibri"/>
            </a:endParaRPr>
          </a:p>
        </p:txBody>
      </p:sp>
      <p:pic>
        <p:nvPicPr>
          <p:cNvPr id="2003" name="Google Shape;2003;g6c6c87539d_0_2502"/>
          <p:cNvPicPr preferRelativeResize="0"/>
          <p:nvPr/>
        </p:nvPicPr>
        <p:blipFill rotWithShape="1">
          <a:blip r:embed="rId3">
            <a:alphaModFix/>
          </a:blip>
          <a:srcRect b="0" l="0" r="0" t="0"/>
          <a:stretch/>
        </p:blipFill>
        <p:spPr>
          <a:xfrm>
            <a:off x="152400" y="1663133"/>
            <a:ext cx="8839198" cy="45792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g6c6c87539d_0_2507"/>
          <p:cNvSpPr txBox="1"/>
          <p:nvPr>
            <p:ph type="ctrTitle"/>
          </p:nvPr>
        </p:nvSpPr>
        <p:spPr>
          <a:xfrm>
            <a:off x="685800" y="493733"/>
            <a:ext cx="77724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a:solidFill>
                <a:srgbClr val="002060"/>
              </a:solidFill>
            </a:endParaRPr>
          </a:p>
        </p:txBody>
      </p:sp>
      <p:pic>
        <p:nvPicPr>
          <p:cNvPr id="2009" name="Google Shape;2009;g6c6c87539d_0_2507"/>
          <p:cNvPicPr preferRelativeResize="0"/>
          <p:nvPr/>
        </p:nvPicPr>
        <p:blipFill rotWithShape="1">
          <a:blip r:embed="rId3">
            <a:alphaModFix/>
          </a:blip>
          <a:srcRect b="0" l="0" r="0" t="0"/>
          <a:stretch/>
        </p:blipFill>
        <p:spPr>
          <a:xfrm>
            <a:off x="1016775" y="1682050"/>
            <a:ext cx="7441426" cy="45736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3" name="Shape 2013"/>
        <p:cNvGrpSpPr/>
        <p:nvPr/>
      </p:nvGrpSpPr>
      <p:grpSpPr>
        <a:xfrm>
          <a:off x="0" y="0"/>
          <a:ext cx="0" cy="0"/>
          <a:chOff x="0" y="0"/>
          <a:chExt cx="0" cy="0"/>
        </a:xfrm>
      </p:grpSpPr>
      <p:sp>
        <p:nvSpPr>
          <p:cNvPr id="2014" name="Google Shape;2014;g6c6c87539d_0_2512"/>
          <p:cNvSpPr txBox="1"/>
          <p:nvPr>
            <p:ph type="ctrTitle"/>
          </p:nvPr>
        </p:nvSpPr>
        <p:spPr>
          <a:xfrm>
            <a:off x="685800" y="455633"/>
            <a:ext cx="7772400" cy="8067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sz="3600" cap="small">
              <a:solidFill>
                <a:srgbClr val="A61C00"/>
              </a:solidFill>
              <a:latin typeface="Calibri"/>
              <a:ea typeface="Calibri"/>
              <a:cs typeface="Calibri"/>
              <a:sym typeface="Calibri"/>
            </a:endParaRPr>
          </a:p>
        </p:txBody>
      </p:sp>
      <p:sp>
        <p:nvSpPr>
          <p:cNvPr id="2015" name="Google Shape;2015;g6c6c87539d_0_2512"/>
          <p:cNvSpPr txBox="1"/>
          <p:nvPr/>
        </p:nvSpPr>
        <p:spPr>
          <a:xfrm>
            <a:off x="235100" y="179571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Calibri"/>
                <a:ea typeface="Calibri"/>
                <a:cs typeface="Calibri"/>
                <a:sym typeface="Calibri"/>
              </a:rPr>
              <a:t>Generación de variables aleatorias con distribuciones complejas</a:t>
            </a:r>
            <a:endParaRPr b="1" i="0" sz="2400" u="none" cap="none" strike="noStrike">
              <a:solidFill>
                <a:srgbClr val="000000"/>
              </a:solidFill>
              <a:latin typeface="Calibri"/>
              <a:ea typeface="Calibri"/>
              <a:cs typeface="Calibri"/>
              <a:sym typeface="Calibri"/>
            </a:endParaRPr>
          </a:p>
        </p:txBody>
      </p:sp>
      <p:sp>
        <p:nvSpPr>
          <p:cNvPr id="2016" name="Google Shape;2016;g6c6c87539d_0_2512"/>
          <p:cNvSpPr txBox="1"/>
          <p:nvPr/>
        </p:nvSpPr>
        <p:spPr>
          <a:xfrm>
            <a:off x="235100" y="260241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Rejection sampling : </a:t>
            </a:r>
            <a:r>
              <a:rPr b="0" i="0" lang="es-CO" sz="2400" u="none" cap="none" strike="noStrike">
                <a:solidFill>
                  <a:schemeClr val="dk1"/>
                </a:solidFill>
                <a:latin typeface="Calibri"/>
                <a:ea typeface="Calibri"/>
                <a:cs typeface="Calibri"/>
                <a:sym typeface="Calibri"/>
              </a:rPr>
              <a:t>Se generan datos aleatorios a partir de una distribución simple conocida y a partir de una condición se acepta o rechaza el dato generado para pertenecer a la distribución de probabilidad compleja.</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Inverse transform </a:t>
            </a:r>
            <a:r>
              <a:rPr b="0" i="0" lang="es-CO" sz="2400" u="none" cap="none" strike="noStrike">
                <a:solidFill>
                  <a:schemeClr val="dk1"/>
                </a:solidFill>
                <a:latin typeface="Calibri"/>
                <a:ea typeface="Calibri"/>
                <a:cs typeface="Calibri"/>
                <a:sym typeface="Calibri"/>
              </a:rPr>
              <a:t>: Se representa la distribución compleja como el resultado de una función aplicada a la variable aleatoria uniforme la cual se sabe cómo generar.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g6c6c87539d_0_2518"/>
          <p:cNvSpPr txBox="1"/>
          <p:nvPr>
            <p:ph type="ctrTitle"/>
          </p:nvPr>
        </p:nvSpPr>
        <p:spPr>
          <a:xfrm>
            <a:off x="685800" y="569933"/>
            <a:ext cx="77724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a:solidFill>
                <a:srgbClr val="002060"/>
              </a:solidFill>
            </a:endParaRPr>
          </a:p>
        </p:txBody>
      </p:sp>
      <p:sp>
        <p:nvSpPr>
          <p:cNvPr id="2022" name="Google Shape;2022;g6c6c87539d_0_2518"/>
          <p:cNvSpPr txBox="1"/>
          <p:nvPr/>
        </p:nvSpPr>
        <p:spPr>
          <a:xfrm>
            <a:off x="235100" y="179571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Calibri"/>
                <a:ea typeface="Calibri"/>
                <a:cs typeface="Calibri"/>
                <a:sym typeface="Calibri"/>
              </a:rPr>
              <a:t>Generación de variables aleatorias con distribuciones complejas</a:t>
            </a:r>
            <a:endParaRPr b="1" i="0" sz="2400" u="none" cap="none" strike="noStrike">
              <a:solidFill>
                <a:srgbClr val="000000"/>
              </a:solidFill>
              <a:latin typeface="Calibri"/>
              <a:ea typeface="Calibri"/>
              <a:cs typeface="Calibri"/>
              <a:sym typeface="Calibri"/>
            </a:endParaRPr>
          </a:p>
        </p:txBody>
      </p:sp>
      <p:sp>
        <p:nvSpPr>
          <p:cNvPr id="2023" name="Google Shape;2023;g6c6c87539d_0_2518"/>
          <p:cNvSpPr txBox="1"/>
          <p:nvPr/>
        </p:nvSpPr>
        <p:spPr>
          <a:xfrm>
            <a:off x="235100" y="241296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La idea detrás de la generación de variables aleatorias con una función de probabilidad compleja es poder encontrar la función de probabilidad que es capaz de generar datos similares a los de entrenamiento. Cómo podemos generar píxeles aleatorios binarios de tal manera que la imagen generada sea parecida a un rostro de una persona?  Pues se puede decir que todas las imágenes generadas aleatoriamente y que se parecen a un rostro de una persona siguen una distribución de probabilidad específica-compleja (distribución de probabilidad rostro-persona). Este es el espíritu de las GANs.</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g6c6c87539d_0_2524"/>
          <p:cNvSpPr txBox="1"/>
          <p:nvPr>
            <p:ph type="ctrTitle"/>
          </p:nvPr>
        </p:nvSpPr>
        <p:spPr>
          <a:xfrm>
            <a:off x="590550" y="446108"/>
            <a:ext cx="7772400" cy="80670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rgbClr val="002060"/>
              </a:buClr>
              <a:buSzPts val="5800"/>
              <a:buFont typeface="Calibri"/>
              <a:buNone/>
            </a:pPr>
            <a:r>
              <a:rPr b="1" lang="es-CO" sz="3600" cap="small">
                <a:solidFill>
                  <a:srgbClr val="A61C00"/>
                </a:solidFill>
                <a:latin typeface="Calibri"/>
                <a:ea typeface="Calibri"/>
                <a:cs typeface="Calibri"/>
                <a:sym typeface="Calibri"/>
              </a:rPr>
              <a:t>Redes Adversarias Generativas</a:t>
            </a:r>
            <a:endParaRPr b="1">
              <a:solidFill>
                <a:srgbClr val="002060"/>
              </a:solidFill>
            </a:endParaRPr>
          </a:p>
        </p:txBody>
      </p:sp>
      <p:sp>
        <p:nvSpPr>
          <p:cNvPr id="2029" name="Google Shape;2029;g6c6c87539d_0_2524"/>
          <p:cNvSpPr txBox="1"/>
          <p:nvPr/>
        </p:nvSpPr>
        <p:spPr>
          <a:xfrm>
            <a:off x="235100" y="179571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Calibri"/>
                <a:ea typeface="Calibri"/>
                <a:cs typeface="Calibri"/>
                <a:sym typeface="Calibri"/>
              </a:rPr>
              <a:t>Generación de variables aleatorias con distribuciones complejas</a:t>
            </a:r>
            <a:endParaRPr b="1" i="0" sz="2400" u="none" cap="none" strike="noStrike">
              <a:solidFill>
                <a:srgbClr val="000000"/>
              </a:solidFill>
              <a:latin typeface="Calibri"/>
              <a:ea typeface="Calibri"/>
              <a:cs typeface="Calibri"/>
              <a:sym typeface="Calibri"/>
            </a:endParaRPr>
          </a:p>
        </p:txBody>
      </p:sp>
      <p:sp>
        <p:nvSpPr>
          <p:cNvPr id="2030" name="Google Shape;2030;g6c6c87539d_0_2524"/>
          <p:cNvSpPr txBox="1"/>
          <p:nvPr/>
        </p:nvSpPr>
        <p:spPr>
          <a:xfrm>
            <a:off x="235100" y="2375113"/>
            <a:ext cx="8332800" cy="80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dk1"/>
                </a:solidFill>
                <a:latin typeface="Calibri"/>
                <a:ea typeface="Calibri"/>
                <a:cs typeface="Calibri"/>
                <a:sym typeface="Calibri"/>
              </a:rPr>
              <a:t>Ahora el problema de generar una nueva imagen parecida a un rostro de una persona es equivalente a generar una nueva imagen con la distribución de probabilidad rostro-persona. De esta manera se pueden encontrar funciones de probabilidad para carros, animales, etc.</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2031" name="Google Shape;2031;g6c6c87539d_0_2524"/>
          <p:cNvPicPr preferRelativeResize="0"/>
          <p:nvPr/>
        </p:nvPicPr>
        <p:blipFill rotWithShape="1">
          <a:blip r:embed="rId3">
            <a:alphaModFix/>
          </a:blip>
          <a:srcRect b="0" l="0" r="0" t="0"/>
          <a:stretch/>
        </p:blipFill>
        <p:spPr>
          <a:xfrm>
            <a:off x="700075" y="4395138"/>
            <a:ext cx="7743825" cy="1362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36" name="Shape 2036"/>
        <p:cNvGrpSpPr/>
        <p:nvPr/>
      </p:nvGrpSpPr>
      <p:grpSpPr>
        <a:xfrm>
          <a:off x="0" y="0"/>
          <a:ext cx="0" cy="0"/>
          <a:chOff x="0" y="0"/>
          <a:chExt cx="0" cy="0"/>
        </a:xfrm>
      </p:grpSpPr>
      <p:sp>
        <p:nvSpPr>
          <p:cNvPr id="2037" name="Google Shape;2037;g5f0f32994f_0_722"/>
          <p:cNvSpPr txBox="1"/>
          <p:nvPr>
            <p:ph idx="4294967295" type="title"/>
          </p:nvPr>
        </p:nvSpPr>
        <p:spPr>
          <a:xfrm>
            <a:off x="1384300" y="125413"/>
            <a:ext cx="7759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Calibri"/>
              <a:buNone/>
            </a:pPr>
            <a:r>
              <a:rPr b="1" lang="es-CO" sz="3600"/>
              <a:t>Preguntas</a:t>
            </a:r>
            <a:endParaRPr b="1" sz="3600"/>
          </a:p>
        </p:txBody>
      </p:sp>
      <p:sp>
        <p:nvSpPr>
          <p:cNvPr id="2038" name="Google Shape;2038;g5f0f32994f_0_722"/>
          <p:cNvSpPr/>
          <p:nvPr/>
        </p:nvSpPr>
        <p:spPr>
          <a:xfrm rot="-1130806">
            <a:off x="824253" y="3991868"/>
            <a:ext cx="1491464" cy="566190"/>
          </a:xfrm>
          <a:prstGeom prst="rect">
            <a:avLst/>
          </a:prstGeom>
          <a:noFill/>
          <a:ln>
            <a:noFill/>
          </a:ln>
        </p:spPr>
        <p:txBody>
          <a:bodyPr anchorCtr="0" anchor="t" bIns="45700" lIns="91425" spcFirstLastPara="1" rIns="91425" wrap="square" tIns="45700">
            <a:noAutofit/>
          </a:bodyPr>
          <a:lstStyle/>
          <a:p>
            <a:pPr indent="0" lvl="0" marL="0" marR="0" rtl="0" algn="ctr">
              <a:lnSpc>
                <a:spcPct val="31250"/>
              </a:lnSpc>
              <a:spcBef>
                <a:spcPts val="0"/>
              </a:spcBef>
              <a:spcAft>
                <a:spcPts val="0"/>
              </a:spcAft>
              <a:buClr>
                <a:schemeClr val="accent3"/>
              </a:buClr>
              <a:buSzPts val="8000"/>
              <a:buFont typeface="Arial"/>
              <a:buNone/>
            </a:pPr>
            <a:r>
              <a:rPr b="1" i="0" lang="es-CO" sz="8000" u="none" cap="none" strike="noStrike">
                <a:solidFill>
                  <a:schemeClr val="accent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039" name="Google Shape;2039;g5f0f32994f_0_722"/>
          <p:cNvSpPr/>
          <p:nvPr/>
        </p:nvSpPr>
        <p:spPr>
          <a:xfrm rot="828087">
            <a:off x="6669357" y="3935918"/>
            <a:ext cx="1491461" cy="566229"/>
          </a:xfrm>
          <a:prstGeom prst="rect">
            <a:avLst/>
          </a:prstGeom>
          <a:noFill/>
          <a:ln>
            <a:noFill/>
          </a:ln>
        </p:spPr>
        <p:txBody>
          <a:bodyPr anchorCtr="0" anchor="t" bIns="45700" lIns="91425" spcFirstLastPara="1" rIns="91425" wrap="square" tIns="45700">
            <a:noAutofit/>
          </a:bodyPr>
          <a:lstStyle/>
          <a:p>
            <a:pPr indent="0" lvl="0" marL="0" marR="0" rtl="0" algn="ctr">
              <a:lnSpc>
                <a:spcPct val="31250"/>
              </a:lnSpc>
              <a:spcBef>
                <a:spcPts val="0"/>
              </a:spcBef>
              <a:spcAft>
                <a:spcPts val="0"/>
              </a:spcAft>
              <a:buClr>
                <a:schemeClr val="accent3"/>
              </a:buClr>
              <a:buSzPts val="8000"/>
              <a:buFont typeface="Arial"/>
              <a:buNone/>
            </a:pPr>
            <a:r>
              <a:rPr b="1" i="0" lang="es-CO" sz="8000" u="none" cap="none" strike="noStrike">
                <a:solidFill>
                  <a:schemeClr val="accent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040" name="Google Shape;2040;g5f0f32994f_0_722"/>
          <p:cNvSpPr/>
          <p:nvPr/>
        </p:nvSpPr>
        <p:spPr>
          <a:xfrm rot="-178478">
            <a:off x="786425" y="1491021"/>
            <a:ext cx="1491510" cy="566264"/>
          </a:xfrm>
          <a:prstGeom prst="rect">
            <a:avLst/>
          </a:prstGeom>
          <a:noFill/>
          <a:ln>
            <a:noFill/>
          </a:ln>
        </p:spPr>
        <p:txBody>
          <a:bodyPr anchorCtr="0" anchor="t" bIns="45700" lIns="91425" spcFirstLastPara="1" rIns="91425" wrap="square" tIns="45700">
            <a:noAutofit/>
          </a:bodyPr>
          <a:lstStyle/>
          <a:p>
            <a:pPr indent="0" lvl="0" marL="0" marR="0" rtl="0" algn="ctr">
              <a:lnSpc>
                <a:spcPct val="31250"/>
              </a:lnSpc>
              <a:spcBef>
                <a:spcPts val="0"/>
              </a:spcBef>
              <a:spcAft>
                <a:spcPts val="0"/>
              </a:spcAft>
              <a:buClr>
                <a:schemeClr val="accent3"/>
              </a:buClr>
              <a:buSzPts val="8000"/>
              <a:buFont typeface="Arial"/>
              <a:buNone/>
            </a:pPr>
            <a:r>
              <a:rPr b="1" i="0" lang="es-CO" sz="8000" u="none" cap="none" strike="noStrike">
                <a:solidFill>
                  <a:schemeClr val="accent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041" name="Google Shape;2041;g5f0f32994f_0_722"/>
          <p:cNvSpPr/>
          <p:nvPr/>
        </p:nvSpPr>
        <p:spPr>
          <a:xfrm rot="236664">
            <a:off x="5558031" y="882899"/>
            <a:ext cx="1491533" cy="566245"/>
          </a:xfrm>
          <a:prstGeom prst="rect">
            <a:avLst/>
          </a:prstGeom>
          <a:noFill/>
          <a:ln>
            <a:noFill/>
          </a:ln>
        </p:spPr>
        <p:txBody>
          <a:bodyPr anchorCtr="0" anchor="t" bIns="45700" lIns="91425" spcFirstLastPara="1" rIns="91425" wrap="square" tIns="45700">
            <a:noAutofit/>
          </a:bodyPr>
          <a:lstStyle/>
          <a:p>
            <a:pPr indent="0" lvl="0" marL="0" marR="0" rtl="0" algn="ctr">
              <a:lnSpc>
                <a:spcPct val="31250"/>
              </a:lnSpc>
              <a:spcBef>
                <a:spcPts val="0"/>
              </a:spcBef>
              <a:spcAft>
                <a:spcPts val="0"/>
              </a:spcAft>
              <a:buClr>
                <a:schemeClr val="accent3"/>
              </a:buClr>
              <a:buSzPts val="8000"/>
              <a:buFont typeface="Arial"/>
              <a:buNone/>
            </a:pPr>
            <a:r>
              <a:rPr b="1" i="0" lang="es-CO" sz="8000" u="none" cap="none" strike="noStrike">
                <a:solidFill>
                  <a:schemeClr val="accent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042" name="Google Shape;2042;g5f0f32994f_0_722"/>
          <p:cNvPicPr preferRelativeResize="0"/>
          <p:nvPr/>
        </p:nvPicPr>
        <p:blipFill rotWithShape="1">
          <a:blip r:embed="rId3">
            <a:alphaModFix/>
          </a:blip>
          <a:srcRect b="0" l="0" r="0" t="0"/>
          <a:stretch/>
        </p:blipFill>
        <p:spPr>
          <a:xfrm>
            <a:off x="3517225" y="2095604"/>
            <a:ext cx="2708150" cy="382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Tema de Offic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Tema de Offic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2012-05-13T03:15:58Z</dcterms:created>
  <dc:creator>Colossus User</dc:creator>
</cp:coreProperties>
</file>